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2"/>
  </p:notesMasterIdLst>
  <p:sldIdLst>
    <p:sldId id="268" r:id="rId2"/>
    <p:sldId id="269" r:id="rId3"/>
    <p:sldId id="270" r:id="rId4"/>
    <p:sldId id="271" r:id="rId5"/>
    <p:sldId id="272" r:id="rId6"/>
    <p:sldId id="273" r:id="rId7"/>
    <p:sldId id="274" r:id="rId8"/>
    <p:sldId id="275" r:id="rId9"/>
    <p:sldId id="276" r:id="rId10"/>
    <p:sldId id="277" r:id="rId11"/>
  </p:sldIdLst>
  <p:sldSz cx="9144000" cy="5143500" type="screen16x9"/>
  <p:notesSz cx="6858000" cy="9144000"/>
  <p:embeddedFontLst>
    <p:embeddedFont>
      <p:font typeface="Bree Serif" panose="020B0600000101010101" charset="0"/>
      <p:regular r:id="rId13"/>
    </p:embeddedFont>
    <p:embeddedFont>
      <p:font typeface="Roboto Black" panose="020B0600000101010101" charset="0"/>
      <p:bold r:id="rId14"/>
      <p:boldItalic r:id="rId15"/>
    </p:embeddedFont>
    <p:embeddedFont>
      <p:font typeface="Roboto Light" panose="020B0600000101010101"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04E247-6AED-4CF4-891B-8080A3101431}" v="269" dt="2021-01-14T01:35:41.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88" d="100"/>
          <a:sy n="88" d="100"/>
        </p:scale>
        <p:origin x="6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선진" userId="f62f462ffbd35deb" providerId="LiveId" clId="{C504E247-6AED-4CF4-891B-8080A3101431}"/>
    <pc:docChg chg="undo custSel addSld delSld modSld sldOrd delMainMaster">
      <pc:chgData name="선진" userId="f62f462ffbd35deb" providerId="LiveId" clId="{C504E247-6AED-4CF4-891B-8080A3101431}" dt="2021-01-14T01:35:41.713" v="4033"/>
      <pc:docMkLst>
        <pc:docMk/>
      </pc:docMkLst>
      <pc:sldChg chg="del">
        <pc:chgData name="선진" userId="f62f462ffbd35deb" providerId="LiveId" clId="{C504E247-6AED-4CF4-891B-8080A3101431}" dt="2021-01-08T12:42:16.390" v="26" actId="2696"/>
        <pc:sldMkLst>
          <pc:docMk/>
          <pc:sldMk cId="0" sldId="256"/>
        </pc:sldMkLst>
      </pc:sldChg>
      <pc:sldChg chg="del">
        <pc:chgData name="선진" userId="f62f462ffbd35deb" providerId="LiveId" clId="{C504E247-6AED-4CF4-891B-8080A3101431}" dt="2021-01-08T12:46:28.522" v="426" actId="2696"/>
        <pc:sldMkLst>
          <pc:docMk/>
          <pc:sldMk cId="0" sldId="257"/>
        </pc:sldMkLst>
      </pc:sldChg>
      <pc:sldChg chg="del">
        <pc:chgData name="선진" userId="f62f462ffbd35deb" providerId="LiveId" clId="{C504E247-6AED-4CF4-891B-8080A3101431}" dt="2021-01-08T12:46:32.355" v="427" actId="2696"/>
        <pc:sldMkLst>
          <pc:docMk/>
          <pc:sldMk cId="0" sldId="258"/>
        </pc:sldMkLst>
      </pc:sldChg>
      <pc:sldChg chg="del">
        <pc:chgData name="선진" userId="f62f462ffbd35deb" providerId="LiveId" clId="{C504E247-6AED-4CF4-891B-8080A3101431}" dt="2021-01-08T12:46:33.786" v="428" actId="2696"/>
        <pc:sldMkLst>
          <pc:docMk/>
          <pc:sldMk cId="0" sldId="259"/>
        </pc:sldMkLst>
      </pc:sldChg>
      <pc:sldChg chg="del">
        <pc:chgData name="선진" userId="f62f462ffbd35deb" providerId="LiveId" clId="{C504E247-6AED-4CF4-891B-8080A3101431}" dt="2021-01-08T12:46:39.184" v="429" actId="2696"/>
        <pc:sldMkLst>
          <pc:docMk/>
          <pc:sldMk cId="0" sldId="260"/>
        </pc:sldMkLst>
      </pc:sldChg>
      <pc:sldChg chg="del">
        <pc:chgData name="선진" userId="f62f462ffbd35deb" providerId="LiveId" clId="{C504E247-6AED-4CF4-891B-8080A3101431}" dt="2021-01-08T12:46:46.231" v="430" actId="2696"/>
        <pc:sldMkLst>
          <pc:docMk/>
          <pc:sldMk cId="0" sldId="261"/>
        </pc:sldMkLst>
      </pc:sldChg>
      <pc:sldChg chg="del">
        <pc:chgData name="선진" userId="f62f462ffbd35deb" providerId="LiveId" clId="{C504E247-6AED-4CF4-891B-8080A3101431}" dt="2021-01-13T08:27:51.213" v="487" actId="2696"/>
        <pc:sldMkLst>
          <pc:docMk/>
          <pc:sldMk cId="0" sldId="262"/>
        </pc:sldMkLst>
      </pc:sldChg>
      <pc:sldChg chg="del">
        <pc:chgData name="선진" userId="f62f462ffbd35deb" providerId="LiveId" clId="{C504E247-6AED-4CF4-891B-8080A3101431}" dt="2021-01-08T12:46:57.460" v="431" actId="2696"/>
        <pc:sldMkLst>
          <pc:docMk/>
          <pc:sldMk cId="0" sldId="263"/>
        </pc:sldMkLst>
      </pc:sldChg>
      <pc:sldChg chg="del">
        <pc:chgData name="선진" userId="f62f462ffbd35deb" providerId="LiveId" clId="{C504E247-6AED-4CF4-891B-8080A3101431}" dt="2021-01-13T11:16:00.370" v="3199" actId="2696"/>
        <pc:sldMkLst>
          <pc:docMk/>
          <pc:sldMk cId="0" sldId="264"/>
        </pc:sldMkLst>
      </pc:sldChg>
      <pc:sldChg chg="del">
        <pc:chgData name="선진" userId="f62f462ffbd35deb" providerId="LiveId" clId="{C504E247-6AED-4CF4-891B-8080A3101431}" dt="2021-01-13T11:16:02.077" v="3200" actId="2696"/>
        <pc:sldMkLst>
          <pc:docMk/>
          <pc:sldMk cId="0" sldId="265"/>
        </pc:sldMkLst>
      </pc:sldChg>
      <pc:sldChg chg="del">
        <pc:chgData name="선진" userId="f62f462ffbd35deb" providerId="LiveId" clId="{C504E247-6AED-4CF4-891B-8080A3101431}" dt="2021-01-13T11:15:58.605" v="3198" actId="2696"/>
        <pc:sldMkLst>
          <pc:docMk/>
          <pc:sldMk cId="0" sldId="266"/>
        </pc:sldMkLst>
      </pc:sldChg>
      <pc:sldChg chg="del">
        <pc:chgData name="선진" userId="f62f462ffbd35deb" providerId="LiveId" clId="{C504E247-6AED-4CF4-891B-8080A3101431}" dt="2021-01-13T11:15:56.982" v="3197" actId="2696"/>
        <pc:sldMkLst>
          <pc:docMk/>
          <pc:sldMk cId="0" sldId="267"/>
        </pc:sldMkLst>
      </pc:sldChg>
      <pc:sldChg chg="addSp modSp del mod modTransition">
        <pc:chgData name="선진" userId="f62f462ffbd35deb" providerId="LiveId" clId="{C504E247-6AED-4CF4-891B-8080A3101431}" dt="2021-01-14T01:35:41.713" v="4033"/>
        <pc:sldMkLst>
          <pc:docMk/>
          <pc:sldMk cId="2970936977" sldId="268"/>
        </pc:sldMkLst>
        <pc:spChg chg="del mod ord">
          <ac:chgData name="선진" userId="f62f462ffbd35deb" providerId="LiveId" clId="{C504E247-6AED-4CF4-891B-8080A3101431}" dt="2021-01-08T12:44:06.140" v="28" actId="700"/>
          <ac:spMkLst>
            <pc:docMk/>
            <pc:sldMk cId="2970936977" sldId="268"/>
            <ac:spMk id="2" creationId="{A93C7846-DCA6-4577-BE55-94CD96B17D0B}"/>
          </ac:spMkLst>
        </pc:spChg>
        <pc:spChg chg="del">
          <ac:chgData name="선진" userId="f62f462ffbd35deb" providerId="LiveId" clId="{C504E247-6AED-4CF4-891B-8080A3101431}" dt="2021-01-08T12:44:06.140" v="28" actId="700"/>
          <ac:spMkLst>
            <pc:docMk/>
            <pc:sldMk cId="2970936977" sldId="268"/>
            <ac:spMk id="3" creationId="{017FEF32-C5AA-48B4-97CB-783A38A2ADE2}"/>
          </ac:spMkLst>
        </pc:spChg>
        <pc:spChg chg="add del mod ord">
          <ac:chgData name="선진" userId="f62f462ffbd35deb" providerId="LiveId" clId="{C504E247-6AED-4CF4-891B-8080A3101431}" dt="2021-01-08T12:44:27.735" v="78" actId="478"/>
          <ac:spMkLst>
            <pc:docMk/>
            <pc:sldMk cId="2970936977" sldId="268"/>
            <ac:spMk id="4" creationId="{4384C889-AABC-4720-ABAD-F93F1F8F0AB5}"/>
          </ac:spMkLst>
        </pc:spChg>
        <pc:spChg chg="add del mod ord">
          <ac:chgData name="선진" userId="f62f462ffbd35deb" providerId="LiveId" clId="{C504E247-6AED-4CF4-891B-8080A3101431}" dt="2021-01-08T12:44:36.711" v="80" actId="478"/>
          <ac:spMkLst>
            <pc:docMk/>
            <pc:sldMk cId="2970936977" sldId="268"/>
            <ac:spMk id="5" creationId="{98CE5178-83A1-4489-AA17-6DA467A7BC50}"/>
          </ac:spMkLst>
        </pc:spChg>
        <pc:spChg chg="add del mod ord">
          <ac:chgData name="선진" userId="f62f462ffbd35deb" providerId="LiveId" clId="{C504E247-6AED-4CF4-891B-8080A3101431}" dt="2021-01-08T12:44:35.042" v="79" actId="478"/>
          <ac:spMkLst>
            <pc:docMk/>
            <pc:sldMk cId="2970936977" sldId="268"/>
            <ac:spMk id="6" creationId="{119729B7-1507-4921-B63C-601DD119BD36}"/>
          </ac:spMkLst>
        </pc:spChg>
        <pc:spChg chg="mod">
          <ac:chgData name="선진" userId="f62f462ffbd35deb" providerId="LiveId" clId="{C504E247-6AED-4CF4-891B-8080A3101431}" dt="2021-01-13T11:12:34.608" v="3185" actId="1076"/>
          <ac:spMkLst>
            <pc:docMk/>
            <pc:sldMk cId="2970936977" sldId="268"/>
            <ac:spMk id="7" creationId="{0EA6F623-876E-4568-9B98-104DDB849D49}"/>
          </ac:spMkLst>
        </pc:spChg>
        <pc:picChg chg="add mod">
          <ac:chgData name="선진" userId="f62f462ffbd35deb" providerId="LiveId" clId="{C504E247-6AED-4CF4-891B-8080A3101431}" dt="2021-01-14T01:35:41.713" v="4033"/>
          <ac:picMkLst>
            <pc:docMk/>
            <pc:sldMk cId="2970936977" sldId="268"/>
            <ac:picMk id="2" creationId="{71E2EA52-B6E4-4762-B6B5-6247DC593BFB}"/>
          </ac:picMkLst>
        </pc:picChg>
      </pc:sldChg>
      <pc:sldChg chg="addSp delSp modSp new mod modTransition modAnim">
        <pc:chgData name="선진" userId="f62f462ffbd35deb" providerId="LiveId" clId="{C504E247-6AED-4CF4-891B-8080A3101431}" dt="2021-01-14T01:35:41.713" v="4033"/>
        <pc:sldMkLst>
          <pc:docMk/>
          <pc:sldMk cId="2364637006" sldId="269"/>
        </pc:sldMkLst>
        <pc:spChg chg="del">
          <ac:chgData name="선진" userId="f62f462ffbd35deb" providerId="LiveId" clId="{C504E247-6AED-4CF4-891B-8080A3101431}" dt="2021-01-13T09:04:15.105" v="574" actId="478"/>
          <ac:spMkLst>
            <pc:docMk/>
            <pc:sldMk cId="2364637006" sldId="269"/>
            <ac:spMk id="2" creationId="{AC36F7AE-3F6B-4C1C-A56B-E41000D7E053}"/>
          </ac:spMkLst>
        </pc:spChg>
        <pc:spChg chg="del">
          <ac:chgData name="선진" userId="f62f462ffbd35deb" providerId="LiveId" clId="{C504E247-6AED-4CF4-891B-8080A3101431}" dt="2021-01-13T09:04:12.090" v="572" actId="478"/>
          <ac:spMkLst>
            <pc:docMk/>
            <pc:sldMk cId="2364637006" sldId="269"/>
            <ac:spMk id="3" creationId="{6000C4EF-75F0-4E41-A725-33E43F15C5B4}"/>
          </ac:spMkLst>
        </pc:spChg>
        <pc:spChg chg="del mod">
          <ac:chgData name="선진" userId="f62f462ffbd35deb" providerId="LiveId" clId="{C504E247-6AED-4CF4-891B-8080A3101431}" dt="2021-01-13T11:12:40.454" v="3187" actId="478"/>
          <ac:spMkLst>
            <pc:docMk/>
            <pc:sldMk cId="2364637006" sldId="269"/>
            <ac:spMk id="4" creationId="{A5C360F3-E048-421F-B609-988AFDEE989B}"/>
          </ac:spMkLst>
        </pc:spChg>
        <pc:spChg chg="del">
          <ac:chgData name="선진" userId="f62f462ffbd35deb" providerId="LiveId" clId="{C504E247-6AED-4CF4-891B-8080A3101431}" dt="2021-01-13T09:04:14.157" v="573" actId="478"/>
          <ac:spMkLst>
            <pc:docMk/>
            <pc:sldMk cId="2364637006" sldId="269"/>
            <ac:spMk id="5" creationId="{9B051CBB-6010-46B9-A146-290FF6C21053}"/>
          </ac:spMkLst>
        </pc:spChg>
        <pc:spChg chg="del">
          <ac:chgData name="선진" userId="f62f462ffbd35deb" providerId="LiveId" clId="{C504E247-6AED-4CF4-891B-8080A3101431}" dt="2021-01-13T09:04:11.336" v="571" actId="478"/>
          <ac:spMkLst>
            <pc:docMk/>
            <pc:sldMk cId="2364637006" sldId="269"/>
            <ac:spMk id="6" creationId="{35E3F712-8D96-44B9-94DD-0877E44762B7}"/>
          </ac:spMkLst>
        </pc:spChg>
        <pc:spChg chg="del mod">
          <ac:chgData name="선진" userId="f62f462ffbd35deb" providerId="LiveId" clId="{C504E247-6AED-4CF4-891B-8080A3101431}" dt="2021-01-13T11:12:39.506" v="3186" actId="478"/>
          <ac:spMkLst>
            <pc:docMk/>
            <pc:sldMk cId="2364637006" sldId="269"/>
            <ac:spMk id="7" creationId="{FE16D257-BC39-40EA-8B5D-FF7210F57116}"/>
          </ac:spMkLst>
        </pc:spChg>
        <pc:spChg chg="mod">
          <ac:chgData name="선진" userId="f62f462ffbd35deb" providerId="LiveId" clId="{C504E247-6AED-4CF4-891B-8080A3101431}" dt="2021-01-13T09:06:53.457" v="775" actId="20577"/>
          <ac:spMkLst>
            <pc:docMk/>
            <pc:sldMk cId="2364637006" sldId="269"/>
            <ac:spMk id="8" creationId="{3067C0E2-677C-437F-BB57-E1225FC9F7BD}"/>
          </ac:spMkLst>
        </pc:spChg>
        <pc:picChg chg="add del mod">
          <ac:chgData name="선진" userId="f62f462ffbd35deb" providerId="LiveId" clId="{C504E247-6AED-4CF4-891B-8080A3101431}" dt="2021-01-14T00:37:11.991" v="3207"/>
          <ac:picMkLst>
            <pc:docMk/>
            <pc:sldMk cId="2364637006" sldId="269"/>
            <ac:picMk id="2" creationId="{18579290-98A1-43BD-AC00-FED227A10C6C}"/>
          </ac:picMkLst>
        </pc:picChg>
        <pc:picChg chg="add mod">
          <ac:chgData name="선진" userId="f62f462ffbd35deb" providerId="LiveId" clId="{C504E247-6AED-4CF4-891B-8080A3101431}" dt="2021-01-14T01:35:41.713" v="4033"/>
          <ac:picMkLst>
            <pc:docMk/>
            <pc:sldMk cId="2364637006" sldId="269"/>
            <ac:picMk id="3" creationId="{A539A41F-66E4-4149-842B-90001B0BE4C2}"/>
          </ac:picMkLst>
        </pc:picChg>
        <pc:picChg chg="add mod">
          <ac:chgData name="선진" userId="f62f462ffbd35deb" providerId="LiveId" clId="{C504E247-6AED-4CF4-891B-8080A3101431}" dt="2021-01-13T09:06:47.483" v="773" actId="1076"/>
          <ac:picMkLst>
            <pc:docMk/>
            <pc:sldMk cId="2364637006" sldId="269"/>
            <ac:picMk id="10" creationId="{72D9ADB8-54EC-4686-8E96-BD0F46E5B392}"/>
          </ac:picMkLst>
        </pc:picChg>
      </pc:sldChg>
      <pc:sldChg chg="modSp del mod">
        <pc:chgData name="선진" userId="f62f462ffbd35deb" providerId="LiveId" clId="{C504E247-6AED-4CF4-891B-8080A3101431}" dt="2021-01-13T08:27:47.185" v="486" actId="2696"/>
        <pc:sldMkLst>
          <pc:docMk/>
          <pc:sldMk cId="2920699323" sldId="269"/>
        </pc:sldMkLst>
        <pc:spChg chg="mod">
          <ac:chgData name="선진" userId="f62f462ffbd35deb" providerId="LiveId" clId="{C504E247-6AED-4CF4-891B-8080A3101431}" dt="2021-01-13T08:27:43.328" v="485" actId="20577"/>
          <ac:spMkLst>
            <pc:docMk/>
            <pc:sldMk cId="2920699323" sldId="269"/>
            <ac:spMk id="8" creationId="{98ACEF5D-662F-452D-9FF7-643EF097549C}"/>
          </ac:spMkLst>
        </pc:spChg>
      </pc:sldChg>
      <pc:sldChg chg="addSp delSp modSp del mod modTransition modAnim">
        <pc:chgData name="선진" userId="f62f462ffbd35deb" providerId="LiveId" clId="{C504E247-6AED-4CF4-891B-8080A3101431}" dt="2021-01-14T01:35:41.713" v="4033"/>
        <pc:sldMkLst>
          <pc:docMk/>
          <pc:sldMk cId="1826318845" sldId="270"/>
        </pc:sldMkLst>
        <pc:spChg chg="mod">
          <ac:chgData name="선진" userId="f62f462ffbd35deb" providerId="LiveId" clId="{C504E247-6AED-4CF4-891B-8080A3101431}" dt="2021-01-14T00:31:29.515" v="3205" actId="20577"/>
          <ac:spMkLst>
            <pc:docMk/>
            <pc:sldMk cId="1826318845" sldId="270"/>
            <ac:spMk id="8" creationId="{DE144868-D205-4E57-B5D6-A8841A4181FF}"/>
          </ac:spMkLst>
        </pc:spChg>
        <pc:picChg chg="add del mod">
          <ac:chgData name="선진" userId="f62f462ffbd35deb" providerId="LiveId" clId="{C504E247-6AED-4CF4-891B-8080A3101431}" dt="2021-01-14T00:37:11.991" v="3207"/>
          <ac:picMkLst>
            <pc:docMk/>
            <pc:sldMk cId="1826318845" sldId="270"/>
            <ac:picMk id="2" creationId="{E214AEFD-487A-4790-884D-407D6084B057}"/>
          </ac:picMkLst>
        </pc:picChg>
        <pc:picChg chg="add mod">
          <ac:chgData name="선진" userId="f62f462ffbd35deb" providerId="LiveId" clId="{C504E247-6AED-4CF4-891B-8080A3101431}" dt="2021-01-14T01:35:41.713" v="4033"/>
          <ac:picMkLst>
            <pc:docMk/>
            <pc:sldMk cId="1826318845" sldId="270"/>
            <ac:picMk id="3" creationId="{B5543C5C-ADA8-49BF-91D9-E2DBF463ABBE}"/>
          </ac:picMkLst>
        </pc:picChg>
      </pc:sldChg>
      <pc:sldChg chg="delSp modSp new mod">
        <pc:chgData name="선진" userId="f62f462ffbd35deb" providerId="LiveId" clId="{C504E247-6AED-4CF4-891B-8080A3101431}" dt="2021-01-13T09:24:41.088" v="1684"/>
        <pc:sldMkLst>
          <pc:docMk/>
          <pc:sldMk cId="1826318845" sldId="270"/>
        </pc:sldMkLst>
        <pc:spChg chg="del">
          <ac:chgData name="선진" userId="f62f462ffbd35deb" providerId="LiveId" clId="{C504E247-6AED-4CF4-891B-8080A3101431}" dt="2021-01-13T09:12:19.750" v="778" actId="478"/>
          <ac:spMkLst>
            <pc:docMk/>
            <pc:sldMk cId="1826318845" sldId="270"/>
            <ac:spMk id="2" creationId="{AE1F2A68-106A-4B51-8391-4200A6571B05}"/>
          </ac:spMkLst>
        </pc:spChg>
        <pc:spChg chg="del">
          <ac:chgData name="선진" userId="f62f462ffbd35deb" providerId="LiveId" clId="{C504E247-6AED-4CF4-891B-8080A3101431}" dt="2021-01-13T09:12:21.670" v="780" actId="478"/>
          <ac:spMkLst>
            <pc:docMk/>
            <pc:sldMk cId="1826318845" sldId="270"/>
            <ac:spMk id="3" creationId="{24D97B29-43E5-4BEF-90CB-5FFA5F05611F}"/>
          </ac:spMkLst>
        </pc:spChg>
        <pc:spChg chg="del mod">
          <ac:chgData name="선진" userId="f62f462ffbd35deb" providerId="LiveId" clId="{C504E247-6AED-4CF4-891B-8080A3101431}" dt="2021-01-13T09:24:27.017" v="1644" actId="478"/>
          <ac:spMkLst>
            <pc:docMk/>
            <pc:sldMk cId="1826318845" sldId="270"/>
            <ac:spMk id="4" creationId="{C0F4D7A8-EFA4-4B44-ADE0-B61008FF7675}"/>
          </ac:spMkLst>
        </pc:spChg>
        <pc:spChg chg="del">
          <ac:chgData name="선진" userId="f62f462ffbd35deb" providerId="LiveId" clId="{C504E247-6AED-4CF4-891B-8080A3101431}" dt="2021-01-13T09:12:18.563" v="777" actId="478"/>
          <ac:spMkLst>
            <pc:docMk/>
            <pc:sldMk cId="1826318845" sldId="270"/>
            <ac:spMk id="5" creationId="{17FF91FF-227C-446E-9653-D6823A31F91C}"/>
          </ac:spMkLst>
        </pc:spChg>
        <pc:spChg chg="del">
          <ac:chgData name="선진" userId="f62f462ffbd35deb" providerId="LiveId" clId="{C504E247-6AED-4CF4-891B-8080A3101431}" dt="2021-01-13T09:12:20.794" v="779" actId="478"/>
          <ac:spMkLst>
            <pc:docMk/>
            <pc:sldMk cId="1826318845" sldId="270"/>
            <ac:spMk id="6" creationId="{84CDEE8E-89DA-4235-8152-6A520CFED78A}"/>
          </ac:spMkLst>
        </pc:spChg>
        <pc:spChg chg="del mod">
          <ac:chgData name="선진" userId="f62f462ffbd35deb" providerId="LiveId" clId="{C504E247-6AED-4CF4-891B-8080A3101431}" dt="2021-01-13T09:24:25.677" v="1643" actId="478"/>
          <ac:spMkLst>
            <pc:docMk/>
            <pc:sldMk cId="1826318845" sldId="270"/>
            <ac:spMk id="7" creationId="{43D3F34F-209C-45DA-BAEB-6A3BA0092F5C}"/>
          </ac:spMkLst>
        </pc:spChg>
        <pc:spChg chg="mod">
          <ac:chgData name="선진" userId="f62f462ffbd35deb" providerId="LiveId" clId="{C504E247-6AED-4CF4-891B-8080A3101431}" dt="2021-01-13T09:24:41.088" v="1684"/>
          <ac:spMkLst>
            <pc:docMk/>
            <pc:sldMk cId="1826318845" sldId="270"/>
            <ac:spMk id="8" creationId="{DE144868-D205-4E57-B5D6-A8841A4181FF}"/>
          </ac:spMkLst>
        </pc:spChg>
      </pc:sldChg>
      <pc:sldChg chg="addSp delSp modSp del ord modTransition modAnim">
        <pc:chgData name="선진" userId="f62f462ffbd35deb" providerId="LiveId" clId="{C504E247-6AED-4CF4-891B-8080A3101431}" dt="2021-01-14T01:35:41.713" v="4033"/>
        <pc:sldMkLst>
          <pc:docMk/>
          <pc:sldMk cId="1042965262" sldId="271"/>
        </pc:sldMkLst>
        <pc:picChg chg="add del mod">
          <ac:chgData name="선진" userId="f62f462ffbd35deb" providerId="LiveId" clId="{C504E247-6AED-4CF4-891B-8080A3101431}" dt="2021-01-14T00:37:11.991" v="3207"/>
          <ac:picMkLst>
            <pc:docMk/>
            <pc:sldMk cId="1042965262" sldId="271"/>
            <ac:picMk id="2" creationId="{7943A14B-537B-4938-83D6-192DCA837BE9}"/>
          </ac:picMkLst>
        </pc:picChg>
        <pc:picChg chg="add mod">
          <ac:chgData name="선진" userId="f62f462ffbd35deb" providerId="LiveId" clId="{C504E247-6AED-4CF4-891B-8080A3101431}" dt="2021-01-14T01:35:41.713" v="4033"/>
          <ac:picMkLst>
            <pc:docMk/>
            <pc:sldMk cId="1042965262" sldId="271"/>
            <ac:picMk id="3" creationId="{1AB7D0BA-A7A2-48D1-A7F6-4E09AF310F01}"/>
          </ac:picMkLst>
        </pc:picChg>
      </pc:sldChg>
      <pc:sldChg chg="addSp delSp modSp new mod">
        <pc:chgData name="선진" userId="f62f462ffbd35deb" providerId="LiveId" clId="{C504E247-6AED-4CF4-891B-8080A3101431}" dt="2021-01-13T09:41:28.062" v="1918" actId="20577"/>
        <pc:sldMkLst>
          <pc:docMk/>
          <pc:sldMk cId="1042965262" sldId="271"/>
        </pc:sldMkLst>
        <pc:spChg chg="del">
          <ac:chgData name="선진" userId="f62f462ffbd35deb" providerId="LiveId" clId="{C504E247-6AED-4CF4-891B-8080A3101431}" dt="2021-01-13T09:27:48.971" v="1693" actId="478"/>
          <ac:spMkLst>
            <pc:docMk/>
            <pc:sldMk cId="1042965262" sldId="271"/>
            <ac:spMk id="2" creationId="{748B2F14-72DA-48E9-B662-2CE77558D338}"/>
          </ac:spMkLst>
        </pc:spChg>
        <pc:spChg chg="del">
          <ac:chgData name="선진" userId="f62f462ffbd35deb" providerId="LiveId" clId="{C504E247-6AED-4CF4-891B-8080A3101431}" dt="2021-01-13T09:27:52.729" v="1695" actId="478"/>
          <ac:spMkLst>
            <pc:docMk/>
            <pc:sldMk cId="1042965262" sldId="271"/>
            <ac:spMk id="3" creationId="{DC20437C-56A9-4DB7-B6CA-2C55D8BD4170}"/>
          </ac:spMkLst>
        </pc:spChg>
        <pc:spChg chg="del">
          <ac:chgData name="선진" userId="f62f462ffbd35deb" providerId="LiveId" clId="{C504E247-6AED-4CF4-891B-8080A3101431}" dt="2021-01-13T09:27:55.008" v="1697" actId="478"/>
          <ac:spMkLst>
            <pc:docMk/>
            <pc:sldMk cId="1042965262" sldId="271"/>
            <ac:spMk id="4" creationId="{1F8CD50F-AA08-4D68-B339-D5DA97FB8F25}"/>
          </ac:spMkLst>
        </pc:spChg>
        <pc:spChg chg="del">
          <ac:chgData name="선진" userId="f62f462ffbd35deb" providerId="LiveId" clId="{C504E247-6AED-4CF4-891B-8080A3101431}" dt="2021-01-13T09:27:48.363" v="1692" actId="478"/>
          <ac:spMkLst>
            <pc:docMk/>
            <pc:sldMk cId="1042965262" sldId="271"/>
            <ac:spMk id="5" creationId="{C315DFAF-DBD2-4F01-A4E4-EA2BB056316E}"/>
          </ac:spMkLst>
        </pc:spChg>
        <pc:spChg chg="del">
          <ac:chgData name="선진" userId="f62f462ffbd35deb" providerId="LiveId" clId="{C504E247-6AED-4CF4-891B-8080A3101431}" dt="2021-01-13T09:27:50.168" v="1694" actId="478"/>
          <ac:spMkLst>
            <pc:docMk/>
            <pc:sldMk cId="1042965262" sldId="271"/>
            <ac:spMk id="6" creationId="{7CA06EFB-A15E-404C-802B-47494AC0B107}"/>
          </ac:spMkLst>
        </pc:spChg>
        <pc:spChg chg="del">
          <ac:chgData name="선진" userId="f62f462ffbd35deb" providerId="LiveId" clId="{C504E247-6AED-4CF4-891B-8080A3101431}" dt="2021-01-13T09:27:54.414" v="1696" actId="478"/>
          <ac:spMkLst>
            <pc:docMk/>
            <pc:sldMk cId="1042965262" sldId="271"/>
            <ac:spMk id="7" creationId="{AE9E20E7-54ED-461F-A2A0-2830580646E5}"/>
          </ac:spMkLst>
        </pc:spChg>
        <pc:spChg chg="mod">
          <ac:chgData name="선진" userId="f62f462ffbd35deb" providerId="LiveId" clId="{C504E247-6AED-4CF4-891B-8080A3101431}" dt="2021-01-13T09:41:28.062" v="1918" actId="20577"/>
          <ac:spMkLst>
            <pc:docMk/>
            <pc:sldMk cId="1042965262" sldId="271"/>
            <ac:spMk id="8" creationId="{9C0F697A-7E86-4DCD-A6DD-7E1DD1F2E65F}"/>
          </ac:spMkLst>
        </pc:spChg>
        <pc:picChg chg="add del mod">
          <ac:chgData name="선진" userId="f62f462ffbd35deb" providerId="LiveId" clId="{C504E247-6AED-4CF4-891B-8080A3101431}" dt="2021-01-13T09:37:45.628" v="1806" actId="478"/>
          <ac:picMkLst>
            <pc:docMk/>
            <pc:sldMk cId="1042965262" sldId="271"/>
            <ac:picMk id="10" creationId="{1FCCF4DE-410B-4238-A42F-646C3B5F886F}"/>
          </ac:picMkLst>
        </pc:picChg>
        <pc:picChg chg="add mod">
          <ac:chgData name="선진" userId="f62f462ffbd35deb" providerId="LiveId" clId="{C504E247-6AED-4CF4-891B-8080A3101431}" dt="2021-01-13T09:40:39.622" v="1827" actId="1076"/>
          <ac:picMkLst>
            <pc:docMk/>
            <pc:sldMk cId="1042965262" sldId="271"/>
            <ac:picMk id="12" creationId="{8B90E6C2-192B-4CB4-B299-AEE7028939FB}"/>
          </ac:picMkLst>
        </pc:picChg>
        <pc:picChg chg="add mod">
          <ac:chgData name="선진" userId="f62f462ffbd35deb" providerId="LiveId" clId="{C504E247-6AED-4CF4-891B-8080A3101431}" dt="2021-01-13T09:40:35.628" v="1826" actId="1076"/>
          <ac:picMkLst>
            <pc:docMk/>
            <pc:sldMk cId="1042965262" sldId="271"/>
            <ac:picMk id="14" creationId="{F59302B3-1777-47B3-BF2F-44F35EC487B7}"/>
          </ac:picMkLst>
        </pc:picChg>
      </pc:sldChg>
      <pc:sldChg chg="addSp delSp modSp del modTransition modAnim">
        <pc:chgData name="선진" userId="f62f462ffbd35deb" providerId="LiveId" clId="{C504E247-6AED-4CF4-891B-8080A3101431}" dt="2021-01-14T01:35:41.713" v="4033"/>
        <pc:sldMkLst>
          <pc:docMk/>
          <pc:sldMk cId="586544415" sldId="272"/>
        </pc:sldMkLst>
        <pc:picChg chg="add del mod">
          <ac:chgData name="선진" userId="f62f462ffbd35deb" providerId="LiveId" clId="{C504E247-6AED-4CF4-891B-8080A3101431}" dt="2021-01-14T00:37:11.991" v="3207"/>
          <ac:picMkLst>
            <pc:docMk/>
            <pc:sldMk cId="586544415" sldId="272"/>
            <ac:picMk id="2" creationId="{5138C9B0-4C43-4719-9500-0BB040673004}"/>
          </ac:picMkLst>
        </pc:picChg>
        <pc:picChg chg="add mod">
          <ac:chgData name="선진" userId="f62f462ffbd35deb" providerId="LiveId" clId="{C504E247-6AED-4CF4-891B-8080A3101431}" dt="2021-01-14T01:35:41.713" v="4033"/>
          <ac:picMkLst>
            <pc:docMk/>
            <pc:sldMk cId="586544415" sldId="272"/>
            <ac:picMk id="3" creationId="{DFADE2B3-359F-4268-A9FD-2F42292AE000}"/>
          </ac:picMkLst>
        </pc:picChg>
      </pc:sldChg>
      <pc:sldChg chg="addSp delSp modSp new mod">
        <pc:chgData name="선진" userId="f62f462ffbd35deb" providerId="LiveId" clId="{C504E247-6AED-4CF4-891B-8080A3101431}" dt="2021-01-13T10:29:52.788" v="2273" actId="20577"/>
        <pc:sldMkLst>
          <pc:docMk/>
          <pc:sldMk cId="586544415" sldId="272"/>
        </pc:sldMkLst>
        <pc:spChg chg="del">
          <ac:chgData name="선진" userId="f62f462ffbd35deb" providerId="LiveId" clId="{C504E247-6AED-4CF4-891B-8080A3101431}" dt="2021-01-13T09:42:03.131" v="1927" actId="478"/>
          <ac:spMkLst>
            <pc:docMk/>
            <pc:sldMk cId="586544415" sldId="272"/>
            <ac:spMk id="2" creationId="{0B87CD89-63F1-4E41-AD66-E449599430E0}"/>
          </ac:spMkLst>
        </pc:spChg>
        <pc:spChg chg="del">
          <ac:chgData name="선진" userId="f62f462ffbd35deb" providerId="LiveId" clId="{C504E247-6AED-4CF4-891B-8080A3101431}" dt="2021-01-13T10:26:59.290" v="1968" actId="478"/>
          <ac:spMkLst>
            <pc:docMk/>
            <pc:sldMk cId="586544415" sldId="272"/>
            <ac:spMk id="3" creationId="{57B0B641-466B-459D-88F5-FBD977AA2FC6}"/>
          </ac:spMkLst>
        </pc:spChg>
        <pc:spChg chg="del">
          <ac:chgData name="선진" userId="f62f462ffbd35deb" providerId="LiveId" clId="{C504E247-6AED-4CF4-891B-8080A3101431}" dt="2021-01-13T09:42:00.043" v="1924" actId="478"/>
          <ac:spMkLst>
            <pc:docMk/>
            <pc:sldMk cId="586544415" sldId="272"/>
            <ac:spMk id="4" creationId="{FB380AAA-669E-4E81-A567-EEE0F368E713}"/>
          </ac:spMkLst>
        </pc:spChg>
        <pc:spChg chg="del">
          <ac:chgData name="선진" userId="f62f462ffbd35deb" providerId="LiveId" clId="{C504E247-6AED-4CF4-891B-8080A3101431}" dt="2021-01-13T09:42:02.048" v="1926" actId="478"/>
          <ac:spMkLst>
            <pc:docMk/>
            <pc:sldMk cId="586544415" sldId="272"/>
            <ac:spMk id="5" creationId="{801400BA-0E70-48A6-B082-E21527A641DA}"/>
          </ac:spMkLst>
        </pc:spChg>
        <pc:spChg chg="del">
          <ac:chgData name="선진" userId="f62f462ffbd35deb" providerId="LiveId" clId="{C504E247-6AED-4CF4-891B-8080A3101431}" dt="2021-01-13T10:26:58.332" v="1967" actId="478"/>
          <ac:spMkLst>
            <pc:docMk/>
            <pc:sldMk cId="586544415" sldId="272"/>
            <ac:spMk id="6" creationId="{E411D1C5-DF11-4836-8258-81C9BFB63B62}"/>
          </ac:spMkLst>
        </pc:spChg>
        <pc:spChg chg="del">
          <ac:chgData name="선진" userId="f62f462ffbd35deb" providerId="LiveId" clId="{C504E247-6AED-4CF4-891B-8080A3101431}" dt="2021-01-13T09:42:01.028" v="1925" actId="478"/>
          <ac:spMkLst>
            <pc:docMk/>
            <pc:sldMk cId="586544415" sldId="272"/>
            <ac:spMk id="7" creationId="{00A0CA88-1722-4333-A8E0-6202FF2CB359}"/>
          </ac:spMkLst>
        </pc:spChg>
        <pc:spChg chg="add del mod">
          <ac:chgData name="선진" userId="f62f462ffbd35deb" providerId="LiveId" clId="{C504E247-6AED-4CF4-891B-8080A3101431}" dt="2021-01-13T10:29:52.788" v="2273" actId="20577"/>
          <ac:spMkLst>
            <pc:docMk/>
            <pc:sldMk cId="586544415" sldId="272"/>
            <ac:spMk id="8" creationId="{A7DC3613-83B0-4626-BBA2-0F12BCE4C323}"/>
          </ac:spMkLst>
        </pc:spChg>
        <pc:spChg chg="add del mod">
          <ac:chgData name="선진" userId="f62f462ffbd35deb" providerId="LiveId" clId="{C504E247-6AED-4CF4-891B-8080A3101431}" dt="2021-01-13T10:27:53.487" v="1979" actId="478"/>
          <ac:spMkLst>
            <pc:docMk/>
            <pc:sldMk cId="586544415" sldId="272"/>
            <ac:spMk id="14" creationId="{16920E39-613D-478A-B69E-7B5641A88FB0}"/>
          </ac:spMkLst>
        </pc:spChg>
        <pc:picChg chg="add mod">
          <ac:chgData name="선진" userId="f62f462ffbd35deb" providerId="LiveId" clId="{C504E247-6AED-4CF4-891B-8080A3101431}" dt="2021-01-13T10:29:29.978" v="2159" actId="1076"/>
          <ac:picMkLst>
            <pc:docMk/>
            <pc:sldMk cId="586544415" sldId="272"/>
            <ac:picMk id="10" creationId="{64E8BD13-1AEC-4115-86BD-75840991AE26}"/>
          </ac:picMkLst>
        </pc:picChg>
        <pc:picChg chg="add mod">
          <ac:chgData name="선진" userId="f62f462ffbd35deb" providerId="LiveId" clId="{C504E247-6AED-4CF4-891B-8080A3101431}" dt="2021-01-13T10:29:30.969" v="2160" actId="1076"/>
          <ac:picMkLst>
            <pc:docMk/>
            <pc:sldMk cId="586544415" sldId="272"/>
            <ac:picMk id="12" creationId="{69272C5D-A881-4955-BC9F-8B04F01F69C5}"/>
          </ac:picMkLst>
        </pc:picChg>
      </pc:sldChg>
      <pc:sldChg chg="addSp modSp del modTransition">
        <pc:chgData name="선진" userId="f62f462ffbd35deb" providerId="LiveId" clId="{C504E247-6AED-4CF4-891B-8080A3101431}" dt="2021-01-14T01:35:41.713" v="4033"/>
        <pc:sldMkLst>
          <pc:docMk/>
          <pc:sldMk cId="902261581" sldId="273"/>
        </pc:sldMkLst>
        <pc:picChg chg="add mod">
          <ac:chgData name="선진" userId="f62f462ffbd35deb" providerId="LiveId" clId="{C504E247-6AED-4CF4-891B-8080A3101431}" dt="2021-01-14T01:35:41.713" v="4033"/>
          <ac:picMkLst>
            <pc:docMk/>
            <pc:sldMk cId="902261581" sldId="273"/>
            <ac:picMk id="2" creationId="{A5F3FB1E-4232-400F-9E78-D4BB56088F35}"/>
          </ac:picMkLst>
        </pc:picChg>
      </pc:sldChg>
      <pc:sldChg chg="addSp delSp modSp new mod">
        <pc:chgData name="선진" userId="f62f462ffbd35deb" providerId="LiveId" clId="{C504E247-6AED-4CF4-891B-8080A3101431}" dt="2021-01-13T11:11:24.291" v="3072" actId="20577"/>
        <pc:sldMkLst>
          <pc:docMk/>
          <pc:sldMk cId="902261581" sldId="273"/>
        </pc:sldMkLst>
        <pc:spChg chg="del">
          <ac:chgData name="선진" userId="f62f462ffbd35deb" providerId="LiveId" clId="{C504E247-6AED-4CF4-891B-8080A3101431}" dt="2021-01-13T10:31:12.897" v="2343" actId="478"/>
          <ac:spMkLst>
            <pc:docMk/>
            <pc:sldMk cId="902261581" sldId="273"/>
            <ac:spMk id="2" creationId="{EDDC491A-7304-492B-ACE1-174653603E53}"/>
          </ac:spMkLst>
        </pc:spChg>
        <pc:spChg chg="del">
          <ac:chgData name="선진" userId="f62f462ffbd35deb" providerId="LiveId" clId="{C504E247-6AED-4CF4-891B-8080A3101431}" dt="2021-01-13T10:31:14.639" v="2345" actId="478"/>
          <ac:spMkLst>
            <pc:docMk/>
            <pc:sldMk cId="902261581" sldId="273"/>
            <ac:spMk id="3" creationId="{110F2A9E-47FE-40D1-8FF3-7B8AA803040C}"/>
          </ac:spMkLst>
        </pc:spChg>
        <pc:spChg chg="del">
          <ac:chgData name="선진" userId="f62f462ffbd35deb" providerId="LiveId" clId="{C504E247-6AED-4CF4-891B-8080A3101431}" dt="2021-01-13T10:31:11.518" v="2341" actId="478"/>
          <ac:spMkLst>
            <pc:docMk/>
            <pc:sldMk cId="902261581" sldId="273"/>
            <ac:spMk id="4" creationId="{E4E0D220-0109-4467-87B8-7782E4DF20DB}"/>
          </ac:spMkLst>
        </pc:spChg>
        <pc:spChg chg="del">
          <ac:chgData name="선진" userId="f62f462ffbd35deb" providerId="LiveId" clId="{C504E247-6AED-4CF4-891B-8080A3101431}" dt="2021-01-13T10:31:12.328" v="2342" actId="478"/>
          <ac:spMkLst>
            <pc:docMk/>
            <pc:sldMk cId="902261581" sldId="273"/>
            <ac:spMk id="5" creationId="{1ADD301E-E888-4152-AB7E-D7CC72D3D9AB}"/>
          </ac:spMkLst>
        </pc:spChg>
        <pc:spChg chg="del">
          <ac:chgData name="선진" userId="f62f462ffbd35deb" providerId="LiveId" clId="{C504E247-6AED-4CF4-891B-8080A3101431}" dt="2021-01-13T10:31:13.756" v="2344" actId="478"/>
          <ac:spMkLst>
            <pc:docMk/>
            <pc:sldMk cId="902261581" sldId="273"/>
            <ac:spMk id="6" creationId="{AC3A2EE6-0405-4D46-BF67-8FD0D447D213}"/>
          </ac:spMkLst>
        </pc:spChg>
        <pc:spChg chg="del">
          <ac:chgData name="선진" userId="f62f462ffbd35deb" providerId="LiveId" clId="{C504E247-6AED-4CF4-891B-8080A3101431}" dt="2021-01-13T10:31:10.901" v="2340" actId="478"/>
          <ac:spMkLst>
            <pc:docMk/>
            <pc:sldMk cId="902261581" sldId="273"/>
            <ac:spMk id="7" creationId="{78497FD6-113C-451F-BF90-8E62DC8072AA}"/>
          </ac:spMkLst>
        </pc:spChg>
        <pc:spChg chg="mod">
          <ac:chgData name="선진" userId="f62f462ffbd35deb" providerId="LiveId" clId="{C504E247-6AED-4CF4-891B-8080A3101431}" dt="2021-01-13T11:11:24.291" v="3072" actId="20577"/>
          <ac:spMkLst>
            <pc:docMk/>
            <pc:sldMk cId="902261581" sldId="273"/>
            <ac:spMk id="8" creationId="{3CD2ED59-EAF6-4B47-8621-6F0206261D6B}"/>
          </ac:spMkLst>
        </pc:spChg>
        <pc:picChg chg="add mod">
          <ac:chgData name="선진" userId="f62f462ffbd35deb" providerId="LiveId" clId="{C504E247-6AED-4CF4-891B-8080A3101431}" dt="2021-01-13T10:44:02.100" v="2362" actId="1076"/>
          <ac:picMkLst>
            <pc:docMk/>
            <pc:sldMk cId="902261581" sldId="273"/>
            <ac:picMk id="10" creationId="{FCBC86F1-BE5A-4A59-8C3C-5467924D859F}"/>
          </ac:picMkLst>
        </pc:picChg>
        <pc:picChg chg="add mod">
          <ac:chgData name="선진" userId="f62f462ffbd35deb" providerId="LiveId" clId="{C504E247-6AED-4CF4-891B-8080A3101431}" dt="2021-01-13T10:44:19.066" v="2373" actId="14100"/>
          <ac:picMkLst>
            <pc:docMk/>
            <pc:sldMk cId="902261581" sldId="273"/>
            <ac:picMk id="12" creationId="{019426A8-5EC2-4DD4-B89D-8B0A96F809FF}"/>
          </ac:picMkLst>
        </pc:picChg>
        <pc:picChg chg="add mod">
          <ac:chgData name="선진" userId="f62f462ffbd35deb" providerId="LiveId" clId="{C504E247-6AED-4CF4-891B-8080A3101431}" dt="2021-01-13T10:44:13.148" v="2370" actId="1076"/>
          <ac:picMkLst>
            <pc:docMk/>
            <pc:sldMk cId="902261581" sldId="273"/>
            <ac:picMk id="14" creationId="{8390D630-2B6D-47F2-A1F5-2BEC531E4C89}"/>
          </ac:picMkLst>
        </pc:picChg>
      </pc:sldChg>
      <pc:sldChg chg="delSp modSp new mod">
        <pc:chgData name="선진" userId="f62f462ffbd35deb" providerId="LiveId" clId="{C504E247-6AED-4CF4-891B-8080A3101431}" dt="2021-01-13T11:15:25.297" v="3196" actId="478"/>
        <pc:sldMkLst>
          <pc:docMk/>
          <pc:sldMk cId="574271395" sldId="274"/>
        </pc:sldMkLst>
        <pc:spChg chg="del">
          <ac:chgData name="선진" userId="f62f462ffbd35deb" providerId="LiveId" clId="{C504E247-6AED-4CF4-891B-8080A3101431}" dt="2021-01-13T11:15:18.809" v="3194" actId="478"/>
          <ac:spMkLst>
            <pc:docMk/>
            <pc:sldMk cId="574271395" sldId="274"/>
            <ac:spMk id="2" creationId="{602B4036-7DE4-4C54-B8C7-18F432614165}"/>
          </ac:spMkLst>
        </pc:spChg>
        <pc:spChg chg="del">
          <ac:chgData name="선진" userId="f62f462ffbd35deb" providerId="LiveId" clId="{C504E247-6AED-4CF4-891B-8080A3101431}" dt="2021-01-13T11:15:25.297" v="3196" actId="478"/>
          <ac:spMkLst>
            <pc:docMk/>
            <pc:sldMk cId="574271395" sldId="274"/>
            <ac:spMk id="3" creationId="{F3B38BD8-6AA5-4843-803B-4F7F4390D36F}"/>
          </ac:spMkLst>
        </pc:spChg>
        <pc:spChg chg="del">
          <ac:chgData name="선진" userId="f62f462ffbd35deb" providerId="LiveId" clId="{C504E247-6AED-4CF4-891B-8080A3101431}" dt="2021-01-13T11:15:09.220" v="3190" actId="478"/>
          <ac:spMkLst>
            <pc:docMk/>
            <pc:sldMk cId="574271395" sldId="274"/>
            <ac:spMk id="4" creationId="{CBC15527-F0C5-46A7-B28C-EE6C410A1F0E}"/>
          </ac:spMkLst>
        </pc:spChg>
        <pc:spChg chg="del mod">
          <ac:chgData name="선진" userId="f62f462ffbd35deb" providerId="LiveId" clId="{C504E247-6AED-4CF4-891B-8080A3101431}" dt="2021-01-13T11:15:16.265" v="3193" actId="478"/>
          <ac:spMkLst>
            <pc:docMk/>
            <pc:sldMk cId="574271395" sldId="274"/>
            <ac:spMk id="5" creationId="{92825B20-A1C5-4030-81EB-67E51FCE750D}"/>
          </ac:spMkLst>
        </pc:spChg>
        <pc:spChg chg="del">
          <ac:chgData name="선진" userId="f62f462ffbd35deb" providerId="LiveId" clId="{C504E247-6AED-4CF4-891B-8080A3101431}" dt="2021-01-13T11:15:23.216" v="3195" actId="478"/>
          <ac:spMkLst>
            <pc:docMk/>
            <pc:sldMk cId="574271395" sldId="274"/>
            <ac:spMk id="6" creationId="{8C3BB16B-C8AD-40F2-A680-A0E2FE4D4EB3}"/>
          </ac:spMkLst>
        </pc:spChg>
        <pc:spChg chg="del">
          <ac:chgData name="선진" userId="f62f462ffbd35deb" providerId="LiveId" clId="{C504E247-6AED-4CF4-891B-8080A3101431}" dt="2021-01-13T11:15:07.456" v="3189" actId="478"/>
          <ac:spMkLst>
            <pc:docMk/>
            <pc:sldMk cId="574271395" sldId="274"/>
            <ac:spMk id="7" creationId="{95351618-C1EB-48B5-870F-DFD27082044A}"/>
          </ac:spMkLst>
        </pc:spChg>
      </pc:sldChg>
      <pc:sldChg chg="addSp modSp del mod modTransition">
        <pc:chgData name="선진" userId="f62f462ffbd35deb" providerId="LiveId" clId="{C504E247-6AED-4CF4-891B-8080A3101431}" dt="2021-01-14T01:35:41.713" v="4033"/>
        <pc:sldMkLst>
          <pc:docMk/>
          <pc:sldMk cId="574271395" sldId="274"/>
        </pc:sldMkLst>
        <pc:spChg chg="mod">
          <ac:chgData name="선진" userId="f62f462ffbd35deb" providerId="LiveId" clId="{C504E247-6AED-4CF4-891B-8080A3101431}" dt="2021-01-14T00:46:13.346" v="3858" actId="1076"/>
          <ac:spMkLst>
            <pc:docMk/>
            <pc:sldMk cId="574271395" sldId="274"/>
            <ac:spMk id="8" creationId="{3C91FABE-3943-436A-8675-3F8645F94BE7}"/>
          </ac:spMkLst>
        </pc:spChg>
        <pc:picChg chg="add mod">
          <ac:chgData name="선진" userId="f62f462ffbd35deb" providerId="LiveId" clId="{C504E247-6AED-4CF4-891B-8080A3101431}" dt="2021-01-14T01:35:41.713" v="4033"/>
          <ac:picMkLst>
            <pc:docMk/>
            <pc:sldMk cId="574271395" sldId="274"/>
            <ac:picMk id="2" creationId="{AA5C6BF8-5D42-485C-841C-F153ADDE8D2C}"/>
          </ac:picMkLst>
        </pc:picChg>
      </pc:sldChg>
      <pc:sldChg chg="del">
        <pc:chgData name="선진" userId="f62f462ffbd35deb" providerId="LiveId" clId="{C504E247-6AED-4CF4-891B-8080A3101431}" dt="2021-01-08T12:41:56.007" v="19" actId="2696"/>
        <pc:sldMkLst>
          <pc:docMk/>
          <pc:sldMk cId="0" sldId="275"/>
        </pc:sldMkLst>
      </pc:sldChg>
      <pc:sldChg chg="addSp delSp modSp new mod">
        <pc:chgData name="선진" userId="f62f462ffbd35deb" providerId="LiveId" clId="{C504E247-6AED-4CF4-891B-8080A3101431}" dt="2021-01-14T01:35:41.713" v="4033"/>
        <pc:sldMkLst>
          <pc:docMk/>
          <pc:sldMk cId="3017526493" sldId="275"/>
        </pc:sldMkLst>
        <pc:spChg chg="del">
          <ac:chgData name="선진" userId="f62f462ffbd35deb" providerId="LiveId" clId="{C504E247-6AED-4CF4-891B-8080A3101431}" dt="2021-01-14T00:47:37.465" v="3863" actId="478"/>
          <ac:spMkLst>
            <pc:docMk/>
            <pc:sldMk cId="3017526493" sldId="275"/>
            <ac:spMk id="2" creationId="{2826FC42-9A8E-4D5B-9682-5DE8DC4026B7}"/>
          </ac:spMkLst>
        </pc:spChg>
        <pc:spChg chg="del">
          <ac:chgData name="선진" userId="f62f462ffbd35deb" providerId="LiveId" clId="{C504E247-6AED-4CF4-891B-8080A3101431}" dt="2021-01-14T00:47:39.826" v="3865" actId="478"/>
          <ac:spMkLst>
            <pc:docMk/>
            <pc:sldMk cId="3017526493" sldId="275"/>
            <ac:spMk id="3" creationId="{8DEE1C08-4BF9-4424-8B2B-A560C8852180}"/>
          </ac:spMkLst>
        </pc:spChg>
        <pc:spChg chg="del">
          <ac:chgData name="선진" userId="f62f462ffbd35deb" providerId="LiveId" clId="{C504E247-6AED-4CF4-891B-8080A3101431}" dt="2021-01-14T00:47:35.806" v="3861" actId="478"/>
          <ac:spMkLst>
            <pc:docMk/>
            <pc:sldMk cId="3017526493" sldId="275"/>
            <ac:spMk id="4" creationId="{30FAA83D-73F6-4357-B049-B4A211E24DCA}"/>
          </ac:spMkLst>
        </pc:spChg>
        <pc:spChg chg="del">
          <ac:chgData name="선진" userId="f62f462ffbd35deb" providerId="LiveId" clId="{C504E247-6AED-4CF4-891B-8080A3101431}" dt="2021-01-14T00:47:36.643" v="3862" actId="478"/>
          <ac:spMkLst>
            <pc:docMk/>
            <pc:sldMk cId="3017526493" sldId="275"/>
            <ac:spMk id="5" creationId="{659A542C-49E6-4858-ACCD-46472C6D2902}"/>
          </ac:spMkLst>
        </pc:spChg>
        <pc:spChg chg="del">
          <ac:chgData name="선진" userId="f62f462ffbd35deb" providerId="LiveId" clId="{C504E247-6AED-4CF4-891B-8080A3101431}" dt="2021-01-14T00:47:38.541" v="3864" actId="478"/>
          <ac:spMkLst>
            <pc:docMk/>
            <pc:sldMk cId="3017526493" sldId="275"/>
            <ac:spMk id="6" creationId="{14BD7551-8D62-4E4D-A06A-2137BD976B37}"/>
          </ac:spMkLst>
        </pc:spChg>
        <pc:spChg chg="del">
          <ac:chgData name="선진" userId="f62f462ffbd35deb" providerId="LiveId" clId="{C504E247-6AED-4CF4-891B-8080A3101431}" dt="2021-01-14T00:47:34.480" v="3860" actId="478"/>
          <ac:spMkLst>
            <pc:docMk/>
            <pc:sldMk cId="3017526493" sldId="275"/>
            <ac:spMk id="7" creationId="{5EF94287-69BF-45C3-8586-C16CE016C28B}"/>
          </ac:spMkLst>
        </pc:spChg>
        <pc:spChg chg="mod">
          <ac:chgData name="선진" userId="f62f462ffbd35deb" providerId="LiveId" clId="{C504E247-6AED-4CF4-891B-8080A3101431}" dt="2021-01-14T00:51:28.829" v="3904" actId="255"/>
          <ac:spMkLst>
            <pc:docMk/>
            <pc:sldMk cId="3017526493" sldId="275"/>
            <ac:spMk id="8" creationId="{866AEC5B-B1EA-4FC7-A691-FB6FB6D4A29E}"/>
          </ac:spMkLst>
        </pc:spChg>
        <pc:picChg chg="add mod">
          <ac:chgData name="선진" userId="f62f462ffbd35deb" providerId="LiveId" clId="{C504E247-6AED-4CF4-891B-8080A3101431}" dt="2021-01-14T00:53:42.952" v="3909" actId="14100"/>
          <ac:picMkLst>
            <pc:docMk/>
            <pc:sldMk cId="3017526493" sldId="275"/>
            <ac:picMk id="10" creationId="{59C2951C-D496-4E6B-844D-336B97864C8A}"/>
          </ac:picMkLst>
        </pc:picChg>
        <pc:picChg chg="add mod">
          <ac:chgData name="선진" userId="f62f462ffbd35deb" providerId="LiveId" clId="{C504E247-6AED-4CF4-891B-8080A3101431}" dt="2021-01-14T01:09:31.044" v="3922" actId="1076"/>
          <ac:picMkLst>
            <pc:docMk/>
            <pc:sldMk cId="3017526493" sldId="275"/>
            <ac:picMk id="12" creationId="{A1924C53-CCE8-491F-97EF-D2C72B1CCE6D}"/>
          </ac:picMkLst>
        </pc:picChg>
        <pc:picChg chg="add mod">
          <ac:chgData name="선진" userId="f62f462ffbd35deb" providerId="LiveId" clId="{C504E247-6AED-4CF4-891B-8080A3101431}" dt="2021-01-14T01:09:28.907" v="3921" actId="1076"/>
          <ac:picMkLst>
            <pc:docMk/>
            <pc:sldMk cId="3017526493" sldId="275"/>
            <ac:picMk id="14" creationId="{6E7D546C-AD41-430F-BA26-EA146430B4AE}"/>
          </ac:picMkLst>
        </pc:picChg>
        <pc:picChg chg="add mod">
          <ac:chgData name="선진" userId="f62f462ffbd35deb" providerId="LiveId" clId="{C504E247-6AED-4CF4-891B-8080A3101431}" dt="2021-01-14T01:35:41.713" v="4033"/>
          <ac:picMkLst>
            <pc:docMk/>
            <pc:sldMk cId="3017526493" sldId="275"/>
            <ac:picMk id="15" creationId="{1FA287E8-8461-44FF-8D31-DC2F22F79436}"/>
          </ac:picMkLst>
        </pc:picChg>
      </pc:sldChg>
      <pc:sldChg chg="del">
        <pc:chgData name="선진" userId="f62f462ffbd35deb" providerId="LiveId" clId="{C504E247-6AED-4CF4-891B-8080A3101431}" dt="2021-01-08T12:41:54.224" v="18" actId="2696"/>
        <pc:sldMkLst>
          <pc:docMk/>
          <pc:sldMk cId="0" sldId="276"/>
        </pc:sldMkLst>
      </pc:sldChg>
      <pc:sldChg chg="addSp delSp modSp new mod">
        <pc:chgData name="선진" userId="f62f462ffbd35deb" providerId="LiveId" clId="{C504E247-6AED-4CF4-891B-8080A3101431}" dt="2021-01-14T01:35:41.713" v="4033"/>
        <pc:sldMkLst>
          <pc:docMk/>
          <pc:sldMk cId="1663124822" sldId="276"/>
        </pc:sldMkLst>
        <pc:spChg chg="del">
          <ac:chgData name="선진" userId="f62f462ffbd35deb" providerId="LiveId" clId="{C504E247-6AED-4CF4-891B-8080A3101431}" dt="2021-01-14T01:09:41.444" v="3927" actId="478"/>
          <ac:spMkLst>
            <pc:docMk/>
            <pc:sldMk cId="1663124822" sldId="276"/>
            <ac:spMk id="2" creationId="{7FB3810A-53E6-4FFF-90FE-5E4F315F3CB2}"/>
          </ac:spMkLst>
        </pc:spChg>
        <pc:spChg chg="del">
          <ac:chgData name="선진" userId="f62f462ffbd35deb" providerId="LiveId" clId="{C504E247-6AED-4CF4-891B-8080A3101431}" dt="2021-01-14T01:09:42.947" v="3929" actId="478"/>
          <ac:spMkLst>
            <pc:docMk/>
            <pc:sldMk cId="1663124822" sldId="276"/>
            <ac:spMk id="3" creationId="{2F3001A4-61EF-4600-8C9D-701027926FE6}"/>
          </ac:spMkLst>
        </pc:spChg>
        <pc:spChg chg="del">
          <ac:chgData name="선진" userId="f62f462ffbd35deb" providerId="LiveId" clId="{C504E247-6AED-4CF4-891B-8080A3101431}" dt="2021-01-14T01:09:40.043" v="3925" actId="478"/>
          <ac:spMkLst>
            <pc:docMk/>
            <pc:sldMk cId="1663124822" sldId="276"/>
            <ac:spMk id="4" creationId="{81EB282C-D932-439E-A88D-31B1E2073E6E}"/>
          </ac:spMkLst>
        </pc:spChg>
        <pc:spChg chg="del">
          <ac:chgData name="선진" userId="f62f462ffbd35deb" providerId="LiveId" clId="{C504E247-6AED-4CF4-891B-8080A3101431}" dt="2021-01-14T01:09:40.844" v="3926" actId="478"/>
          <ac:spMkLst>
            <pc:docMk/>
            <pc:sldMk cId="1663124822" sldId="276"/>
            <ac:spMk id="5" creationId="{A7D350DF-9A12-45DF-8106-3B17AF8C0386}"/>
          </ac:spMkLst>
        </pc:spChg>
        <pc:spChg chg="del">
          <ac:chgData name="선진" userId="f62f462ffbd35deb" providerId="LiveId" clId="{C504E247-6AED-4CF4-891B-8080A3101431}" dt="2021-01-14T01:09:42.223" v="3928" actId="478"/>
          <ac:spMkLst>
            <pc:docMk/>
            <pc:sldMk cId="1663124822" sldId="276"/>
            <ac:spMk id="6" creationId="{C2BF7990-5486-4068-83CC-F17A702A49F3}"/>
          </ac:spMkLst>
        </pc:spChg>
        <pc:spChg chg="del">
          <ac:chgData name="선진" userId="f62f462ffbd35deb" providerId="LiveId" clId="{C504E247-6AED-4CF4-891B-8080A3101431}" dt="2021-01-14T01:09:39.180" v="3924" actId="478"/>
          <ac:spMkLst>
            <pc:docMk/>
            <pc:sldMk cId="1663124822" sldId="276"/>
            <ac:spMk id="7" creationId="{45224AE3-EBEE-4289-B295-EFF142AF9248}"/>
          </ac:spMkLst>
        </pc:spChg>
        <pc:spChg chg="mod">
          <ac:chgData name="선진" userId="f62f462ffbd35deb" providerId="LiveId" clId="{C504E247-6AED-4CF4-891B-8080A3101431}" dt="2021-01-14T01:11:23.218" v="3981" actId="20577"/>
          <ac:spMkLst>
            <pc:docMk/>
            <pc:sldMk cId="1663124822" sldId="276"/>
            <ac:spMk id="8" creationId="{165B6D6F-A726-40A0-807F-0C4D229B2B14}"/>
          </ac:spMkLst>
        </pc:spChg>
        <pc:picChg chg="add mod">
          <ac:chgData name="선진" userId="f62f462ffbd35deb" providerId="LiveId" clId="{C504E247-6AED-4CF4-891B-8080A3101431}" dt="2021-01-14T01:11:25.623" v="3983" actId="1076"/>
          <ac:picMkLst>
            <pc:docMk/>
            <pc:sldMk cId="1663124822" sldId="276"/>
            <ac:picMk id="10" creationId="{A07619AB-13AB-42B2-9389-F6EF3525FA94}"/>
          </ac:picMkLst>
        </pc:picChg>
        <pc:picChg chg="add mod">
          <ac:chgData name="선진" userId="f62f462ffbd35deb" providerId="LiveId" clId="{C504E247-6AED-4CF4-891B-8080A3101431}" dt="2021-01-14T01:35:41.713" v="4033"/>
          <ac:picMkLst>
            <pc:docMk/>
            <pc:sldMk cId="1663124822" sldId="276"/>
            <ac:picMk id="11" creationId="{EA3F5766-9FA6-4689-A3ED-E0134C58B037}"/>
          </ac:picMkLst>
        </pc:picChg>
      </pc:sldChg>
      <pc:sldChg chg="del">
        <pc:chgData name="선진" userId="f62f462ffbd35deb" providerId="LiveId" clId="{C504E247-6AED-4CF4-891B-8080A3101431}" dt="2021-01-08T12:41:43.703" v="15" actId="2696"/>
        <pc:sldMkLst>
          <pc:docMk/>
          <pc:sldMk cId="0" sldId="277"/>
        </pc:sldMkLst>
      </pc:sldChg>
      <pc:sldChg chg="addSp delSp modSp new mod">
        <pc:chgData name="선진" userId="f62f462ffbd35deb" providerId="LiveId" clId="{C504E247-6AED-4CF4-891B-8080A3101431}" dt="2021-01-14T01:35:41.713" v="4033"/>
        <pc:sldMkLst>
          <pc:docMk/>
          <pc:sldMk cId="3455304868" sldId="277"/>
        </pc:sldMkLst>
        <pc:spChg chg="del">
          <ac:chgData name="선진" userId="f62f462ffbd35deb" providerId="LiveId" clId="{C504E247-6AED-4CF4-891B-8080A3101431}" dt="2021-01-14T01:15:18.609" v="3988" actId="478"/>
          <ac:spMkLst>
            <pc:docMk/>
            <pc:sldMk cId="3455304868" sldId="277"/>
            <ac:spMk id="2" creationId="{7BF05F1B-999D-45B7-AB66-41CD8E0CE3D2}"/>
          </ac:spMkLst>
        </pc:spChg>
        <pc:spChg chg="del">
          <ac:chgData name="선진" userId="f62f462ffbd35deb" providerId="LiveId" clId="{C504E247-6AED-4CF4-891B-8080A3101431}" dt="2021-01-14T01:15:20.453" v="3990" actId="478"/>
          <ac:spMkLst>
            <pc:docMk/>
            <pc:sldMk cId="3455304868" sldId="277"/>
            <ac:spMk id="3" creationId="{739F705C-4E9A-444C-A185-0E2707002D36}"/>
          </ac:spMkLst>
        </pc:spChg>
        <pc:spChg chg="del">
          <ac:chgData name="선진" userId="f62f462ffbd35deb" providerId="LiveId" clId="{C504E247-6AED-4CF4-891B-8080A3101431}" dt="2021-01-14T01:15:17.025" v="3986" actId="478"/>
          <ac:spMkLst>
            <pc:docMk/>
            <pc:sldMk cId="3455304868" sldId="277"/>
            <ac:spMk id="4" creationId="{C65870AD-B807-4031-8BC9-CCC8A9BDAC10}"/>
          </ac:spMkLst>
        </pc:spChg>
        <pc:spChg chg="del">
          <ac:chgData name="선진" userId="f62f462ffbd35deb" providerId="LiveId" clId="{C504E247-6AED-4CF4-891B-8080A3101431}" dt="2021-01-14T01:15:17.773" v="3987" actId="478"/>
          <ac:spMkLst>
            <pc:docMk/>
            <pc:sldMk cId="3455304868" sldId="277"/>
            <ac:spMk id="5" creationId="{DDF32D48-8DFC-4C61-AE3F-27DE0CD6B97D}"/>
          </ac:spMkLst>
        </pc:spChg>
        <pc:spChg chg="del">
          <ac:chgData name="선진" userId="f62f462ffbd35deb" providerId="LiveId" clId="{C504E247-6AED-4CF4-891B-8080A3101431}" dt="2021-01-14T01:15:19.526" v="3989" actId="478"/>
          <ac:spMkLst>
            <pc:docMk/>
            <pc:sldMk cId="3455304868" sldId="277"/>
            <ac:spMk id="6" creationId="{70BB28EA-C09F-4AA4-AFF9-A1FCD1B37CA7}"/>
          </ac:spMkLst>
        </pc:spChg>
        <pc:spChg chg="del">
          <ac:chgData name="선진" userId="f62f462ffbd35deb" providerId="LiveId" clId="{C504E247-6AED-4CF4-891B-8080A3101431}" dt="2021-01-14T01:15:16.078" v="3985" actId="478"/>
          <ac:spMkLst>
            <pc:docMk/>
            <pc:sldMk cId="3455304868" sldId="277"/>
            <ac:spMk id="7" creationId="{4E1F566F-5910-4B38-9864-B704342C7C03}"/>
          </ac:spMkLst>
        </pc:spChg>
        <pc:spChg chg="del mod">
          <ac:chgData name="선진" userId="f62f462ffbd35deb" providerId="LiveId" clId="{C504E247-6AED-4CF4-891B-8080A3101431}" dt="2021-01-14T01:22:31.735" v="4031" actId="478"/>
          <ac:spMkLst>
            <pc:docMk/>
            <pc:sldMk cId="3455304868" sldId="277"/>
            <ac:spMk id="8" creationId="{4FA95054-F8A5-4880-A413-7274E5020CD5}"/>
          </ac:spMkLst>
        </pc:spChg>
        <pc:picChg chg="add mod">
          <ac:chgData name="선진" userId="f62f462ffbd35deb" providerId="LiveId" clId="{C504E247-6AED-4CF4-891B-8080A3101431}" dt="2021-01-14T01:22:34.088" v="4032" actId="1076"/>
          <ac:picMkLst>
            <pc:docMk/>
            <pc:sldMk cId="3455304868" sldId="277"/>
            <ac:picMk id="10" creationId="{637323EF-3D7D-4F97-9E11-AFE85104728B}"/>
          </ac:picMkLst>
        </pc:picChg>
        <pc:picChg chg="add mod">
          <ac:chgData name="선진" userId="f62f462ffbd35deb" providerId="LiveId" clId="{C504E247-6AED-4CF4-891B-8080A3101431}" dt="2021-01-14T01:35:41.713" v="4033"/>
          <ac:picMkLst>
            <pc:docMk/>
            <pc:sldMk cId="3455304868" sldId="277"/>
            <ac:picMk id="11" creationId="{DBDCBD2C-2FAC-49C9-A554-EE9E4938DFBC}"/>
          </ac:picMkLst>
        </pc:picChg>
      </pc:sldChg>
      <pc:sldChg chg="del">
        <pc:chgData name="선진" userId="f62f462ffbd35deb" providerId="LiveId" clId="{C504E247-6AED-4CF4-891B-8080A3101431}" dt="2021-01-08T12:41:42.301" v="14" actId="2696"/>
        <pc:sldMkLst>
          <pc:docMk/>
          <pc:sldMk cId="0" sldId="278"/>
        </pc:sldMkLst>
      </pc:sldChg>
      <pc:sldChg chg="del">
        <pc:chgData name="선진" userId="f62f462ffbd35deb" providerId="LiveId" clId="{C504E247-6AED-4CF4-891B-8080A3101431}" dt="2021-01-08T12:41:40.205" v="13" actId="2696"/>
        <pc:sldMkLst>
          <pc:docMk/>
          <pc:sldMk cId="0" sldId="279"/>
        </pc:sldMkLst>
      </pc:sldChg>
      <pc:sldChg chg="del">
        <pc:chgData name="선진" userId="f62f462ffbd35deb" providerId="LiveId" clId="{C504E247-6AED-4CF4-891B-8080A3101431}" dt="2021-01-08T12:41:38.083" v="12" actId="2696"/>
        <pc:sldMkLst>
          <pc:docMk/>
          <pc:sldMk cId="0" sldId="280"/>
        </pc:sldMkLst>
      </pc:sldChg>
      <pc:sldChg chg="del">
        <pc:chgData name="선진" userId="f62f462ffbd35deb" providerId="LiveId" clId="{C504E247-6AED-4CF4-891B-8080A3101431}" dt="2021-01-08T12:41:34.819" v="10" actId="2696"/>
        <pc:sldMkLst>
          <pc:docMk/>
          <pc:sldMk cId="0" sldId="281"/>
        </pc:sldMkLst>
      </pc:sldChg>
      <pc:sldChg chg="del">
        <pc:chgData name="선진" userId="f62f462ffbd35deb" providerId="LiveId" clId="{C504E247-6AED-4CF4-891B-8080A3101431}" dt="2021-01-08T12:41:33.590" v="9" actId="2696"/>
        <pc:sldMkLst>
          <pc:docMk/>
          <pc:sldMk cId="0" sldId="282"/>
        </pc:sldMkLst>
      </pc:sldChg>
      <pc:sldChg chg="del">
        <pc:chgData name="선진" userId="f62f462ffbd35deb" providerId="LiveId" clId="{C504E247-6AED-4CF4-891B-8080A3101431}" dt="2021-01-08T12:41:32.385" v="8" actId="2696"/>
        <pc:sldMkLst>
          <pc:docMk/>
          <pc:sldMk cId="0" sldId="283"/>
        </pc:sldMkLst>
      </pc:sldChg>
      <pc:sldChg chg="del">
        <pc:chgData name="선진" userId="f62f462ffbd35deb" providerId="LiveId" clId="{C504E247-6AED-4CF4-891B-8080A3101431}" dt="2021-01-08T12:41:25.334" v="5" actId="2696"/>
        <pc:sldMkLst>
          <pc:docMk/>
          <pc:sldMk cId="0" sldId="284"/>
        </pc:sldMkLst>
      </pc:sldChg>
      <pc:sldChg chg="modSp del mod">
        <pc:chgData name="선진" userId="f62f462ffbd35deb" providerId="LiveId" clId="{C504E247-6AED-4CF4-891B-8080A3101431}" dt="2021-01-08T12:41:36.715" v="11" actId="2696"/>
        <pc:sldMkLst>
          <pc:docMk/>
          <pc:sldMk cId="0" sldId="285"/>
        </pc:sldMkLst>
        <pc:spChg chg="mod">
          <ac:chgData name="선진" userId="f62f462ffbd35deb" providerId="LiveId" clId="{C504E247-6AED-4CF4-891B-8080A3101431}" dt="2021-01-08T12:19:29.452" v="0" actId="1076"/>
          <ac:spMkLst>
            <pc:docMk/>
            <pc:sldMk cId="0" sldId="285"/>
            <ac:spMk id="6654" creationId="{00000000-0000-0000-0000-000000000000}"/>
          </ac:spMkLst>
        </pc:spChg>
      </pc:sldChg>
      <pc:sldChg chg="del">
        <pc:chgData name="선진" userId="f62f462ffbd35deb" providerId="LiveId" clId="{C504E247-6AED-4CF4-891B-8080A3101431}" dt="2021-01-08T12:41:30.609" v="7" actId="2696"/>
        <pc:sldMkLst>
          <pc:docMk/>
          <pc:sldMk cId="0" sldId="286"/>
        </pc:sldMkLst>
      </pc:sldChg>
      <pc:sldChg chg="del">
        <pc:chgData name="선진" userId="f62f462ffbd35deb" providerId="LiveId" clId="{C504E247-6AED-4CF4-891B-8080A3101431}" dt="2021-01-08T12:41:45.488" v="16" actId="2696"/>
        <pc:sldMkLst>
          <pc:docMk/>
          <pc:sldMk cId="0" sldId="287"/>
        </pc:sldMkLst>
      </pc:sldChg>
      <pc:sldChg chg="del">
        <pc:chgData name="선진" userId="f62f462ffbd35deb" providerId="LiveId" clId="{C504E247-6AED-4CF4-891B-8080A3101431}" dt="2021-01-08T12:41:22.962" v="4" actId="2696"/>
        <pc:sldMkLst>
          <pc:docMk/>
          <pc:sldMk cId="0" sldId="288"/>
        </pc:sldMkLst>
      </pc:sldChg>
      <pc:sldChg chg="del">
        <pc:chgData name="선진" userId="f62f462ffbd35deb" providerId="LiveId" clId="{C504E247-6AED-4CF4-891B-8080A3101431}" dt="2021-01-08T12:41:21.339" v="3" actId="2696"/>
        <pc:sldMkLst>
          <pc:docMk/>
          <pc:sldMk cId="0" sldId="289"/>
        </pc:sldMkLst>
      </pc:sldChg>
      <pc:sldChg chg="del">
        <pc:chgData name="선진" userId="f62f462ffbd35deb" providerId="LiveId" clId="{C504E247-6AED-4CF4-891B-8080A3101431}" dt="2021-01-08T12:41:27.862" v="6" actId="2696"/>
        <pc:sldMkLst>
          <pc:docMk/>
          <pc:sldMk cId="0" sldId="290"/>
        </pc:sldMkLst>
      </pc:sldChg>
      <pc:sldChg chg="del">
        <pc:chgData name="선진" userId="f62f462ffbd35deb" providerId="LiveId" clId="{C504E247-6AED-4CF4-891B-8080A3101431}" dt="2021-01-08T12:41:19.463" v="2" actId="2696"/>
        <pc:sldMkLst>
          <pc:docMk/>
          <pc:sldMk cId="0" sldId="291"/>
        </pc:sldMkLst>
      </pc:sldChg>
      <pc:sldChg chg="del">
        <pc:chgData name="선진" userId="f62f462ffbd35deb" providerId="LiveId" clId="{C504E247-6AED-4CF4-891B-8080A3101431}" dt="2021-01-08T12:41:17.681" v="1" actId="2696"/>
        <pc:sldMkLst>
          <pc:docMk/>
          <pc:sldMk cId="0" sldId="292"/>
        </pc:sldMkLst>
      </pc:sldChg>
      <pc:sldMasterChg chg="delSldLayout">
        <pc:chgData name="선진" userId="f62f462ffbd35deb" providerId="LiveId" clId="{C504E247-6AED-4CF4-891B-8080A3101431}" dt="2021-01-13T11:16:02.077" v="3200" actId="2696"/>
        <pc:sldMasterMkLst>
          <pc:docMk/>
          <pc:sldMasterMk cId="0" sldId="2147483665"/>
        </pc:sldMasterMkLst>
        <pc:sldLayoutChg chg="del">
          <pc:chgData name="선진" userId="f62f462ffbd35deb" providerId="LiveId" clId="{C504E247-6AED-4CF4-891B-8080A3101431}" dt="2021-01-08T12:42:16.390" v="26" actId="2696"/>
          <pc:sldLayoutMkLst>
            <pc:docMk/>
            <pc:sldMasterMk cId="0" sldId="2147483665"/>
            <pc:sldLayoutMk cId="0" sldId="2147483648"/>
          </pc:sldLayoutMkLst>
        </pc:sldLayoutChg>
        <pc:sldLayoutChg chg="del">
          <pc:chgData name="선진" userId="f62f462ffbd35deb" providerId="LiveId" clId="{C504E247-6AED-4CF4-891B-8080A3101431}" dt="2021-01-08T12:46:28.522" v="426" actId="2696"/>
          <pc:sldLayoutMkLst>
            <pc:docMk/>
            <pc:sldMasterMk cId="0" sldId="2147483665"/>
            <pc:sldLayoutMk cId="0" sldId="2147483649"/>
          </pc:sldLayoutMkLst>
        </pc:sldLayoutChg>
        <pc:sldLayoutChg chg="del">
          <pc:chgData name="선진" userId="f62f462ffbd35deb" providerId="LiveId" clId="{C504E247-6AED-4CF4-891B-8080A3101431}" dt="2021-01-08T12:46:39.184" v="429" actId="2696"/>
          <pc:sldLayoutMkLst>
            <pc:docMk/>
            <pc:sldMasterMk cId="0" sldId="2147483665"/>
            <pc:sldLayoutMk cId="0" sldId="2147483650"/>
          </pc:sldLayoutMkLst>
        </pc:sldLayoutChg>
        <pc:sldLayoutChg chg="del">
          <pc:chgData name="선진" userId="f62f462ffbd35deb" providerId="LiveId" clId="{C504E247-6AED-4CF4-891B-8080A3101431}" dt="2021-01-08T12:46:33.786" v="428" actId="2696"/>
          <pc:sldLayoutMkLst>
            <pc:docMk/>
            <pc:sldMasterMk cId="0" sldId="2147483665"/>
            <pc:sldLayoutMk cId="0" sldId="2147483651"/>
          </pc:sldLayoutMkLst>
        </pc:sldLayoutChg>
        <pc:sldLayoutChg chg="del">
          <pc:chgData name="선진" userId="f62f462ffbd35deb" providerId="LiveId" clId="{C504E247-6AED-4CF4-891B-8080A3101431}" dt="2021-01-08T12:46:46.231" v="430" actId="2696"/>
          <pc:sldLayoutMkLst>
            <pc:docMk/>
            <pc:sldMasterMk cId="0" sldId="2147483665"/>
            <pc:sldLayoutMk cId="0" sldId="2147483652"/>
          </pc:sldLayoutMkLst>
        </pc:sldLayoutChg>
        <pc:sldLayoutChg chg="del">
          <pc:chgData name="선진" userId="f62f462ffbd35deb" providerId="LiveId" clId="{C504E247-6AED-4CF4-891B-8080A3101431}" dt="2021-01-08T12:46:57.460" v="431" actId="2696"/>
          <pc:sldLayoutMkLst>
            <pc:docMk/>
            <pc:sldMasterMk cId="0" sldId="2147483665"/>
            <pc:sldLayoutMk cId="0" sldId="2147483654"/>
          </pc:sldLayoutMkLst>
        </pc:sldLayoutChg>
        <pc:sldLayoutChg chg="del">
          <pc:chgData name="선진" userId="f62f462ffbd35deb" providerId="LiveId" clId="{C504E247-6AED-4CF4-891B-8080A3101431}" dt="2021-01-13T11:16:02.077" v="3200" actId="2696"/>
          <pc:sldLayoutMkLst>
            <pc:docMk/>
            <pc:sldMasterMk cId="0" sldId="2147483665"/>
            <pc:sldLayoutMk cId="0" sldId="2147483656"/>
          </pc:sldLayoutMkLst>
        </pc:sldLayoutChg>
        <pc:sldLayoutChg chg="del">
          <pc:chgData name="선진" userId="f62f462ffbd35deb" providerId="LiveId" clId="{C504E247-6AED-4CF4-891B-8080A3101431}" dt="2021-01-13T11:15:58.605" v="3198" actId="2696"/>
          <pc:sldLayoutMkLst>
            <pc:docMk/>
            <pc:sldMasterMk cId="0" sldId="2147483665"/>
            <pc:sldLayoutMk cId="0" sldId="2147483657"/>
          </pc:sldLayoutMkLst>
        </pc:sldLayoutChg>
        <pc:sldLayoutChg chg="del">
          <pc:chgData name="선진" userId="f62f462ffbd35deb" providerId="LiveId" clId="{C504E247-6AED-4CF4-891B-8080A3101431}" dt="2021-01-13T11:15:56.982" v="3197" actId="2696"/>
          <pc:sldLayoutMkLst>
            <pc:docMk/>
            <pc:sldMasterMk cId="0" sldId="2147483665"/>
            <pc:sldLayoutMk cId="0" sldId="2147483658"/>
          </pc:sldLayoutMkLst>
        </pc:sldLayoutChg>
        <pc:sldLayoutChg chg="del">
          <pc:chgData name="선진" userId="f62f462ffbd35deb" providerId="LiveId" clId="{C504E247-6AED-4CF4-891B-8080A3101431}" dt="2021-01-08T12:42:00.819" v="21" actId="2696"/>
          <pc:sldLayoutMkLst>
            <pc:docMk/>
            <pc:sldMasterMk cId="0" sldId="2147483665"/>
            <pc:sldLayoutMk cId="0" sldId="2147483659"/>
          </pc:sldLayoutMkLst>
        </pc:sldLayoutChg>
        <pc:sldLayoutChg chg="del">
          <pc:chgData name="선진" userId="f62f462ffbd35deb" providerId="LiveId" clId="{C504E247-6AED-4CF4-891B-8080A3101431}" dt="2021-01-08T12:41:57.668" v="20" actId="2696"/>
          <pc:sldLayoutMkLst>
            <pc:docMk/>
            <pc:sldMasterMk cId="0" sldId="2147483665"/>
            <pc:sldLayoutMk cId="0" sldId="2147483660"/>
          </pc:sldLayoutMkLst>
        </pc:sldLayoutChg>
        <pc:sldLayoutChg chg="del">
          <pc:chgData name="선진" userId="f62f462ffbd35deb" providerId="LiveId" clId="{C504E247-6AED-4CF4-891B-8080A3101431}" dt="2021-01-08T12:41:56.007" v="19" actId="2696"/>
          <pc:sldLayoutMkLst>
            <pc:docMk/>
            <pc:sldMasterMk cId="0" sldId="2147483665"/>
            <pc:sldLayoutMk cId="0" sldId="2147483661"/>
          </pc:sldLayoutMkLst>
        </pc:sldLayoutChg>
        <pc:sldLayoutChg chg="del">
          <pc:chgData name="선진" userId="f62f462ffbd35deb" providerId="LiveId" clId="{C504E247-6AED-4CF4-891B-8080A3101431}" dt="2021-01-08T12:41:54.224" v="18" actId="2696"/>
          <pc:sldLayoutMkLst>
            <pc:docMk/>
            <pc:sldMasterMk cId="0" sldId="2147483665"/>
            <pc:sldLayoutMk cId="0" sldId="2147483662"/>
          </pc:sldLayoutMkLst>
        </pc:sldLayoutChg>
      </pc:sldMasterChg>
      <pc:sldMasterChg chg="del delSldLayout">
        <pc:chgData name="선진" userId="f62f462ffbd35deb" providerId="LiveId" clId="{C504E247-6AED-4CF4-891B-8080A3101431}" dt="2021-01-08T12:41:45.488" v="16" actId="2696"/>
        <pc:sldMasterMkLst>
          <pc:docMk/>
          <pc:sldMasterMk cId="0" sldId="2147483666"/>
        </pc:sldMasterMkLst>
        <pc:sldLayoutChg chg="del">
          <pc:chgData name="선진" userId="f62f462ffbd35deb" providerId="LiveId" clId="{C504E247-6AED-4CF4-891B-8080A3101431}" dt="2021-01-08T12:41:45.488" v="16" actId="2696"/>
          <pc:sldLayoutMkLst>
            <pc:docMk/>
            <pc:sldMasterMk cId="0" sldId="2147483666"/>
            <pc:sldLayoutMk cId="0" sldId="214748366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5" r:id="rId2"/>
    <p:sldLayoutId id="214748366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a:extLst>
              <a:ext uri="{FF2B5EF4-FFF2-40B4-BE49-F238E27FC236}">
                <a16:creationId xmlns:a16="http://schemas.microsoft.com/office/drawing/2014/main" id="{0EA6F623-876E-4568-9B98-104DDB849D49}"/>
              </a:ext>
            </a:extLst>
          </p:cNvPr>
          <p:cNvSpPr>
            <a:spLocks noGrp="1"/>
          </p:cNvSpPr>
          <p:nvPr>
            <p:ph type="ctrTitle" idx="4"/>
          </p:nvPr>
        </p:nvSpPr>
        <p:spPr>
          <a:xfrm>
            <a:off x="329832" y="4905514"/>
            <a:ext cx="7833900" cy="606600"/>
          </a:xfrm>
        </p:spPr>
        <p:txBody>
          <a:bodyPr/>
          <a:lstStyle/>
          <a:p>
            <a:r>
              <a:rPr lang="en-US" altLang="ko-KR" dirty="0"/>
              <a:t>8.1 LSTM</a:t>
            </a:r>
            <a:r>
              <a:rPr lang="ko-KR" altLang="en-US" dirty="0"/>
              <a:t>으로 텍스트 생성하기</a:t>
            </a:r>
            <a:br>
              <a:rPr lang="en-US" altLang="ko-KR" dirty="0"/>
            </a:br>
            <a:br>
              <a:rPr lang="en-US" altLang="ko-KR" dirty="0"/>
            </a:br>
            <a:r>
              <a:rPr lang="ko-KR" altLang="en-US" sz="2000" dirty="0"/>
              <a:t>시퀀스 데이터를 어떻게 생각할까</a:t>
            </a:r>
            <a:r>
              <a:rPr lang="en-US" altLang="ko-KR" sz="2000" dirty="0"/>
              <a:t>?</a:t>
            </a:r>
            <a:br>
              <a:rPr lang="en-US" altLang="ko-KR" sz="2000" dirty="0"/>
            </a:br>
            <a:r>
              <a:rPr lang="ko-KR" altLang="en-US" sz="2000" dirty="0"/>
              <a:t>샘플링의 방법과 엔트로피</a:t>
            </a:r>
            <a:br>
              <a:rPr lang="en-US" altLang="ko-KR" sz="2000" dirty="0"/>
            </a:br>
            <a:r>
              <a:rPr lang="ko-KR" altLang="en-US" sz="2000" dirty="0"/>
              <a:t>글자 수준의 </a:t>
            </a:r>
            <a:r>
              <a:rPr lang="en-US" altLang="ko-KR" sz="2000" dirty="0"/>
              <a:t>LSTM </a:t>
            </a:r>
            <a:r>
              <a:rPr lang="ko-KR" altLang="en-US" sz="2000" dirty="0"/>
              <a:t>텍스트 생성 모델 구현</a:t>
            </a:r>
            <a:br>
              <a:rPr lang="en-US" altLang="ko-KR" sz="2000" dirty="0"/>
            </a:br>
            <a:r>
              <a:rPr lang="en-US" altLang="ko-KR" sz="1500" dirty="0"/>
              <a:t> - </a:t>
            </a:r>
            <a:r>
              <a:rPr lang="ko-KR" altLang="en-US" sz="1500" dirty="0"/>
              <a:t>데이터 </a:t>
            </a:r>
            <a:r>
              <a:rPr lang="ko-KR" altLang="en-US" sz="1500" dirty="0" err="1"/>
              <a:t>전처리</a:t>
            </a:r>
            <a:br>
              <a:rPr lang="en-US" altLang="ko-KR" sz="1500" dirty="0"/>
            </a:br>
            <a:r>
              <a:rPr lang="en-US" altLang="ko-KR" sz="1500" dirty="0"/>
              <a:t> - </a:t>
            </a:r>
            <a:r>
              <a:rPr lang="ko-KR" altLang="en-US" sz="1500" dirty="0"/>
              <a:t>네트워크 구성</a:t>
            </a:r>
            <a:br>
              <a:rPr lang="en-US" altLang="ko-KR" sz="1500" dirty="0"/>
            </a:br>
            <a:r>
              <a:rPr lang="en-US" altLang="ko-KR" sz="1500" dirty="0"/>
              <a:t> - </a:t>
            </a:r>
            <a:r>
              <a:rPr lang="ko-KR" altLang="en-US" sz="1500" dirty="0"/>
              <a:t>언어 모델 훈련과 샘플링</a:t>
            </a:r>
            <a:br>
              <a:rPr lang="en-US" altLang="ko-KR" sz="2000" dirty="0"/>
            </a:br>
            <a:br>
              <a:rPr lang="en-US" altLang="ko-KR" dirty="0"/>
            </a:br>
            <a:r>
              <a:rPr lang="en-US" altLang="ko-KR" dirty="0"/>
              <a:t>8.2 </a:t>
            </a:r>
            <a:r>
              <a:rPr lang="ko-KR" altLang="en-US" dirty="0" err="1"/>
              <a:t>딥드림</a:t>
            </a:r>
            <a:br>
              <a:rPr lang="en-US" altLang="ko-KR" dirty="0"/>
            </a:br>
            <a:br>
              <a:rPr lang="en-US" altLang="ko-KR" sz="2000" dirty="0"/>
            </a:br>
            <a:r>
              <a:rPr lang="ko-KR" altLang="en-US" sz="2000" dirty="0" err="1"/>
              <a:t>케라스</a:t>
            </a:r>
            <a:r>
              <a:rPr lang="ko-KR" altLang="en-US" sz="2000" dirty="0"/>
              <a:t> </a:t>
            </a:r>
            <a:r>
              <a:rPr lang="ko-KR" altLang="en-US" sz="2000" dirty="0" err="1"/>
              <a:t>딥드림</a:t>
            </a:r>
            <a:r>
              <a:rPr lang="ko-KR" altLang="en-US" sz="2000" dirty="0"/>
              <a:t> 구현</a:t>
            </a:r>
            <a:br>
              <a:rPr lang="en-US" altLang="ko-KR" dirty="0"/>
            </a:br>
            <a:br>
              <a:rPr lang="en-US" altLang="ko-KR" dirty="0"/>
            </a:br>
            <a:endParaRPr lang="ko-KR" altLang="en-US" dirty="0"/>
          </a:p>
        </p:txBody>
      </p:sp>
      <p:pic>
        <p:nvPicPr>
          <p:cNvPr id="2" name="오디오 1">
            <a:hlinkClick r:id="" action="ppaction://media"/>
            <a:extLst>
              <a:ext uri="{FF2B5EF4-FFF2-40B4-BE49-F238E27FC236}">
                <a16:creationId xmlns:a16="http://schemas.microsoft.com/office/drawing/2014/main" id="{71E2EA52-B6E4-4762-B6B5-6247DC593B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970936977"/>
      </p:ext>
    </p:extLst>
  </p:cSld>
  <p:clrMapOvr>
    <a:masterClrMapping/>
  </p:clrMapOvr>
  <mc:AlternateContent xmlns:mc="http://schemas.openxmlformats.org/markup-compatibility/2006">
    <mc:Choice xmlns:p14="http://schemas.microsoft.com/office/powerpoint/2010/main" Requires="p14">
      <p:transition spd="slow" p14:dur="2000" advTm="11537"/>
    </mc:Choice>
    <mc:Fallback>
      <p:transition spd="slow" advTm="11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descr="텍스트, 다른, 다채로운이(가) 표시된 사진&#10;&#10;자동 생성된 설명">
            <a:extLst>
              <a:ext uri="{FF2B5EF4-FFF2-40B4-BE49-F238E27FC236}">
                <a16:creationId xmlns:a16="http://schemas.microsoft.com/office/drawing/2014/main" id="{637323EF-3D7D-4F97-9E11-AFE85104728B}"/>
              </a:ext>
            </a:extLst>
          </p:cNvPr>
          <p:cNvPicPr>
            <a:picLocks noChangeAspect="1"/>
          </p:cNvPicPr>
          <p:nvPr/>
        </p:nvPicPr>
        <p:blipFill>
          <a:blip r:embed="rId4"/>
          <a:stretch>
            <a:fillRect/>
          </a:stretch>
        </p:blipFill>
        <p:spPr>
          <a:xfrm>
            <a:off x="747485" y="876544"/>
            <a:ext cx="7387771" cy="3600635"/>
          </a:xfrm>
          <a:prstGeom prst="rect">
            <a:avLst/>
          </a:prstGeom>
        </p:spPr>
      </p:pic>
      <p:pic>
        <p:nvPicPr>
          <p:cNvPr id="11" name="오디오 10">
            <a:hlinkClick r:id="" action="ppaction://media"/>
            <a:extLst>
              <a:ext uri="{FF2B5EF4-FFF2-40B4-BE49-F238E27FC236}">
                <a16:creationId xmlns:a16="http://schemas.microsoft.com/office/drawing/2014/main" id="{DBDCBD2C-2FAC-49C9-A554-EE9E4938DF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455304868"/>
      </p:ext>
    </p:extLst>
  </p:cSld>
  <p:clrMapOvr>
    <a:masterClrMapping/>
  </p:clrMapOvr>
  <mc:AlternateContent xmlns:mc="http://schemas.openxmlformats.org/markup-compatibility/2006">
    <mc:Choice xmlns:p14="http://schemas.microsoft.com/office/powerpoint/2010/main" Requires="p14">
      <p:transition spd="slow" p14:dur="2000" advTm="23951"/>
    </mc:Choice>
    <mc:Fallback>
      <p:transition spd="slow" advTm="23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3067C0E2-677C-437F-BB57-E1225FC9F7BD}"/>
              </a:ext>
            </a:extLst>
          </p:cNvPr>
          <p:cNvSpPr>
            <a:spLocks noGrp="1"/>
          </p:cNvSpPr>
          <p:nvPr>
            <p:ph type="ctrTitle" idx="6"/>
          </p:nvPr>
        </p:nvSpPr>
        <p:spPr>
          <a:xfrm>
            <a:off x="295512" y="2096253"/>
            <a:ext cx="8520600" cy="606600"/>
          </a:xfrm>
        </p:spPr>
        <p:txBody>
          <a:bodyPr/>
          <a:lstStyle/>
          <a:p>
            <a:pPr algn="l"/>
            <a:r>
              <a:rPr lang="ko-KR" altLang="en-US" dirty="0"/>
              <a:t>시퀀스 데이터를 어떻게 생성할까</a:t>
            </a:r>
            <a:r>
              <a:rPr lang="en-US" altLang="ko-KR" dirty="0"/>
              <a:t>?</a:t>
            </a:r>
            <a:br>
              <a:rPr lang="en-US" altLang="ko-KR" dirty="0"/>
            </a:br>
            <a:br>
              <a:rPr lang="ko-KR" altLang="en-US" dirty="0"/>
            </a:br>
            <a:br>
              <a:rPr lang="en-US" altLang="ko-KR" dirty="0"/>
            </a:br>
            <a:r>
              <a:rPr lang="ko-KR" altLang="en-US" sz="1500" dirty="0"/>
              <a:t>이전 토큰을 입력으로 사용해서 시퀀스의 다음 토큰 예측 </a:t>
            </a:r>
            <a:br>
              <a:rPr lang="en-US" altLang="ko-KR" sz="1500" dirty="0"/>
            </a:br>
            <a:br>
              <a:rPr lang="en-US" altLang="ko-KR" sz="1500" dirty="0"/>
            </a:br>
            <a:r>
              <a:rPr lang="ko-KR" altLang="en-US" sz="1500" dirty="0"/>
              <a:t>언어 모델은 이전 토큰들이 주어졌을 때 다음 토큰의 확률을 모델링할 수 있는 네트워크</a:t>
            </a:r>
          </a:p>
        </p:txBody>
      </p:sp>
      <p:pic>
        <p:nvPicPr>
          <p:cNvPr id="10" name="그림 9" descr="텍스트, 영수증이(가) 표시된 사진&#10;&#10;자동 생성된 설명">
            <a:extLst>
              <a:ext uri="{FF2B5EF4-FFF2-40B4-BE49-F238E27FC236}">
                <a16:creationId xmlns:a16="http://schemas.microsoft.com/office/drawing/2014/main" id="{72D9ADB8-54EC-4686-8E96-BD0F46E5B392}"/>
              </a:ext>
            </a:extLst>
          </p:cNvPr>
          <p:cNvPicPr>
            <a:picLocks noChangeAspect="1"/>
          </p:cNvPicPr>
          <p:nvPr/>
        </p:nvPicPr>
        <p:blipFill>
          <a:blip r:embed="rId4"/>
          <a:stretch>
            <a:fillRect/>
          </a:stretch>
        </p:blipFill>
        <p:spPr>
          <a:xfrm>
            <a:off x="5144668" y="2854192"/>
            <a:ext cx="3671444" cy="1841763"/>
          </a:xfrm>
          <a:prstGeom prst="rect">
            <a:avLst/>
          </a:prstGeom>
        </p:spPr>
      </p:pic>
      <p:pic>
        <p:nvPicPr>
          <p:cNvPr id="3" name="오디오 2">
            <a:hlinkClick r:id="" action="ppaction://media"/>
            <a:extLst>
              <a:ext uri="{FF2B5EF4-FFF2-40B4-BE49-F238E27FC236}">
                <a16:creationId xmlns:a16="http://schemas.microsoft.com/office/drawing/2014/main" id="{A539A41F-66E4-4149-842B-90001B0BE4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364637006"/>
      </p:ext>
    </p:extLst>
  </p:cSld>
  <p:clrMapOvr>
    <a:masterClrMapping/>
  </p:clrMapOvr>
  <mc:AlternateContent xmlns:mc="http://schemas.openxmlformats.org/markup-compatibility/2006">
    <mc:Choice xmlns:p14="http://schemas.microsoft.com/office/powerpoint/2010/main" Requires="p14">
      <p:transition spd="slow" p14:dur="2000" advTm="74662"/>
    </mc:Choice>
    <mc:Fallback>
      <p:transition spd="slow" advTm="74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DE144868-D205-4E57-B5D6-A8841A4181FF}"/>
              </a:ext>
            </a:extLst>
          </p:cNvPr>
          <p:cNvSpPr>
            <a:spLocks noGrp="1"/>
          </p:cNvSpPr>
          <p:nvPr>
            <p:ph type="ctrTitle" idx="6"/>
          </p:nvPr>
        </p:nvSpPr>
        <p:spPr>
          <a:xfrm>
            <a:off x="444396" y="3746542"/>
            <a:ext cx="8520600" cy="606600"/>
          </a:xfrm>
        </p:spPr>
        <p:txBody>
          <a:bodyPr/>
          <a:lstStyle/>
          <a:p>
            <a:pPr algn="l"/>
            <a:r>
              <a:rPr lang="ko-KR" altLang="en-US" dirty="0"/>
              <a:t>샘플링의 방법과 엔트로피</a:t>
            </a:r>
            <a:br>
              <a:rPr lang="en-US" altLang="ko-KR" dirty="0"/>
            </a:br>
            <a:br>
              <a:rPr lang="en-US" altLang="ko-KR" dirty="0"/>
            </a:br>
            <a:r>
              <a:rPr lang="ko-KR" altLang="en-US" sz="2000" dirty="0"/>
              <a:t>탐욕적 샘플링 </a:t>
            </a:r>
            <a:r>
              <a:rPr lang="en-US" altLang="ko-KR" sz="2000" dirty="0"/>
              <a:t>-  </a:t>
            </a:r>
            <a:r>
              <a:rPr lang="ko-KR" altLang="en-US" sz="2000" dirty="0"/>
              <a:t>가장 높은 확률을 가진 글자 선택 가능</a:t>
            </a:r>
            <a:br>
              <a:rPr lang="en-US" altLang="ko-KR" dirty="0"/>
            </a:br>
            <a:r>
              <a:rPr lang="en-US" altLang="ko-KR" dirty="0"/>
              <a:t>	        </a:t>
            </a:r>
            <a:r>
              <a:rPr lang="en-US" altLang="ko-KR" sz="2000" dirty="0"/>
              <a:t>-  </a:t>
            </a:r>
            <a:r>
              <a:rPr lang="ko-KR" altLang="en-US" sz="2000" dirty="0"/>
              <a:t>반복적이고 예상 가능한 문자열을 생성</a:t>
            </a:r>
            <a:br>
              <a:rPr lang="en-US" altLang="ko-KR" sz="2000"/>
            </a:br>
            <a:br>
              <a:rPr lang="en-US" altLang="ko-KR" sz="2000" dirty="0"/>
            </a:br>
            <a:r>
              <a:rPr lang="ko-KR" altLang="en-US" sz="2000" dirty="0"/>
              <a:t>확률적 샘플링 </a:t>
            </a:r>
            <a:r>
              <a:rPr lang="en-US" altLang="ko-KR" sz="2000" dirty="0"/>
              <a:t>-  </a:t>
            </a:r>
            <a:r>
              <a:rPr lang="ko-KR" altLang="en-US" sz="2000" dirty="0"/>
              <a:t>무작위성을 주입한 샘플링</a:t>
            </a:r>
            <a:br>
              <a:rPr lang="en-US" altLang="ko-KR" sz="2000" dirty="0"/>
            </a:br>
            <a:r>
              <a:rPr lang="en-US" altLang="ko-KR" sz="2000" dirty="0"/>
              <a:t>                          -  </a:t>
            </a:r>
            <a:r>
              <a:rPr lang="ko-KR" altLang="en-US" sz="2000" dirty="0"/>
              <a:t>엔트로피의 값에 의해 창의적인 정도 결정</a:t>
            </a:r>
            <a:br>
              <a:rPr lang="en-US" altLang="ko-KR" sz="2000" dirty="0"/>
            </a:br>
            <a:br>
              <a:rPr lang="en-US" altLang="ko-KR" sz="2000" dirty="0"/>
            </a:br>
            <a:r>
              <a:rPr lang="ko-KR" altLang="en-US" sz="2000" dirty="0"/>
              <a:t>낮은 엔트로피 </a:t>
            </a:r>
            <a:r>
              <a:rPr lang="en-US" altLang="ko-KR" sz="2000" dirty="0"/>
              <a:t>: </a:t>
            </a:r>
            <a:r>
              <a:rPr lang="ko-KR" altLang="en-US" sz="2000" dirty="0"/>
              <a:t>예상 가능한</a:t>
            </a:r>
            <a:r>
              <a:rPr lang="en-US" altLang="ko-KR" sz="2000" dirty="0"/>
              <a:t>(</a:t>
            </a:r>
            <a:r>
              <a:rPr lang="ko-KR" altLang="en-US" sz="2000" dirty="0"/>
              <a:t>더 </a:t>
            </a:r>
            <a:r>
              <a:rPr lang="ko-KR" altLang="en-US" sz="2000" dirty="0" err="1"/>
              <a:t>실제같은</a:t>
            </a:r>
            <a:r>
              <a:rPr lang="en-US" altLang="ko-KR" sz="2000" dirty="0"/>
              <a:t>) </a:t>
            </a:r>
            <a:r>
              <a:rPr lang="ko-KR" altLang="en-US" sz="2000" dirty="0"/>
              <a:t>시퀀스 생성</a:t>
            </a:r>
            <a:br>
              <a:rPr lang="en-US" altLang="ko-KR" sz="2000" dirty="0"/>
            </a:br>
            <a:br>
              <a:rPr lang="en-US" altLang="ko-KR" sz="2000" dirty="0"/>
            </a:br>
            <a:r>
              <a:rPr lang="ko-KR" altLang="en-US" sz="2000" dirty="0"/>
              <a:t>높은 엔트로피 </a:t>
            </a:r>
            <a:r>
              <a:rPr lang="en-US" altLang="ko-KR" sz="2000" dirty="0"/>
              <a:t>: </a:t>
            </a:r>
            <a:r>
              <a:rPr lang="ko-KR" altLang="en-US" sz="2000" dirty="0"/>
              <a:t>흥미롭고 창의적인 시퀀스 생성</a:t>
            </a:r>
          </a:p>
        </p:txBody>
      </p:sp>
      <p:pic>
        <p:nvPicPr>
          <p:cNvPr id="3" name="오디오 2">
            <a:hlinkClick r:id="" action="ppaction://media"/>
            <a:extLst>
              <a:ext uri="{FF2B5EF4-FFF2-40B4-BE49-F238E27FC236}">
                <a16:creationId xmlns:a16="http://schemas.microsoft.com/office/drawing/2014/main" id="{B5543C5C-ADA8-49BF-91D9-E2DBF463AB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826318845"/>
      </p:ext>
    </p:extLst>
  </p:cSld>
  <p:clrMapOvr>
    <a:masterClrMapping/>
  </p:clrMapOvr>
  <mc:AlternateContent xmlns:mc="http://schemas.openxmlformats.org/markup-compatibility/2006">
    <mc:Choice xmlns:p14="http://schemas.microsoft.com/office/powerpoint/2010/main" Requires="p14">
      <p:transition spd="slow" p14:dur="2000" advTm="82673"/>
    </mc:Choice>
    <mc:Fallback>
      <p:transition spd="slow" advTm="82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9C0F697A-7E86-4DCD-A6DD-7E1DD1F2E65F}"/>
              </a:ext>
            </a:extLst>
          </p:cNvPr>
          <p:cNvSpPr>
            <a:spLocks noGrp="1"/>
          </p:cNvSpPr>
          <p:nvPr>
            <p:ph type="ctrTitle" idx="6"/>
          </p:nvPr>
        </p:nvSpPr>
        <p:spPr>
          <a:xfrm>
            <a:off x="116236" y="3325640"/>
            <a:ext cx="8520600" cy="606600"/>
          </a:xfrm>
        </p:spPr>
        <p:txBody>
          <a:bodyPr/>
          <a:lstStyle/>
          <a:p>
            <a:pPr algn="l"/>
            <a:r>
              <a:rPr lang="ko-KR" altLang="en-US" sz="2500" dirty="0"/>
              <a:t>글자 수준의 </a:t>
            </a:r>
            <a:r>
              <a:rPr lang="en-US" altLang="ko-KR" sz="2500" dirty="0"/>
              <a:t>LSTM </a:t>
            </a:r>
            <a:r>
              <a:rPr lang="ko-KR" altLang="en-US" sz="2500" dirty="0"/>
              <a:t>텍스트 생성 모델 구현</a:t>
            </a:r>
            <a:br>
              <a:rPr lang="en-US" altLang="ko-KR" sz="2500" dirty="0"/>
            </a:br>
            <a:br>
              <a:rPr lang="en-US" altLang="ko-KR" sz="2500" dirty="0"/>
            </a:br>
            <a:r>
              <a:rPr lang="en-US" altLang="ko-KR" sz="2000" dirty="0"/>
              <a:t>1. </a:t>
            </a:r>
            <a:r>
              <a:rPr lang="ko-KR" altLang="en-US" sz="2000" dirty="0"/>
              <a:t>데이터 </a:t>
            </a:r>
            <a:r>
              <a:rPr lang="ko-KR" altLang="en-US" sz="2000" dirty="0" err="1"/>
              <a:t>전처리</a:t>
            </a:r>
            <a:br>
              <a:rPr lang="en-US" altLang="ko-KR" sz="2000" dirty="0"/>
            </a:br>
            <a:br>
              <a:rPr lang="en-US" altLang="ko-KR" sz="2000" dirty="0"/>
            </a:br>
            <a:br>
              <a:rPr lang="en-US" altLang="ko-KR" sz="2000" dirty="0"/>
            </a:br>
            <a:br>
              <a:rPr lang="en-US" altLang="ko-KR" sz="2000" dirty="0"/>
            </a:br>
            <a:br>
              <a:rPr lang="en-US" altLang="ko-KR" sz="2000" dirty="0"/>
            </a:br>
            <a:br>
              <a:rPr lang="en-US" altLang="ko-KR" sz="2000" dirty="0"/>
            </a:br>
            <a:br>
              <a:rPr lang="en-US" altLang="ko-KR" sz="2000" dirty="0"/>
            </a:br>
            <a:r>
              <a:rPr lang="ko-KR" altLang="en-US" sz="2000" dirty="0"/>
              <a:t>소문자로 바꾸는 과정</a:t>
            </a:r>
            <a:r>
              <a:rPr lang="en-US" altLang="ko-KR" sz="2000" dirty="0"/>
              <a:t>,</a:t>
            </a:r>
            <a:br>
              <a:rPr lang="en-US" altLang="ko-KR" sz="2000" dirty="0"/>
            </a:br>
            <a:r>
              <a:rPr lang="ko-KR" altLang="en-US" sz="2000" dirty="0"/>
              <a:t>글자 시퀀스 </a:t>
            </a:r>
            <a:r>
              <a:rPr lang="ko-KR" altLang="en-US" sz="2000" dirty="0" err="1"/>
              <a:t>백터화</a:t>
            </a:r>
            <a:r>
              <a:rPr lang="ko-KR" altLang="en-US" sz="2000" dirty="0"/>
              <a:t> 과정</a:t>
            </a:r>
          </a:p>
        </p:txBody>
      </p:sp>
      <p:pic>
        <p:nvPicPr>
          <p:cNvPr id="12" name="그림 11" descr="텍스트이(가) 표시된 사진&#10;&#10;자동 생성된 설명">
            <a:extLst>
              <a:ext uri="{FF2B5EF4-FFF2-40B4-BE49-F238E27FC236}">
                <a16:creationId xmlns:a16="http://schemas.microsoft.com/office/drawing/2014/main" id="{8B90E6C2-192B-4CB4-B299-AEE7028939FB}"/>
              </a:ext>
            </a:extLst>
          </p:cNvPr>
          <p:cNvPicPr>
            <a:picLocks noChangeAspect="1"/>
          </p:cNvPicPr>
          <p:nvPr/>
        </p:nvPicPr>
        <p:blipFill>
          <a:blip r:embed="rId4"/>
          <a:stretch>
            <a:fillRect/>
          </a:stretch>
        </p:blipFill>
        <p:spPr>
          <a:xfrm>
            <a:off x="116236" y="1698580"/>
            <a:ext cx="4136313" cy="1151088"/>
          </a:xfrm>
          <a:prstGeom prst="rect">
            <a:avLst/>
          </a:prstGeom>
        </p:spPr>
      </p:pic>
      <p:pic>
        <p:nvPicPr>
          <p:cNvPr id="14" name="그림 13" descr="텍스트이(가) 표시된 사진&#10;&#10;자동 생성된 설명">
            <a:extLst>
              <a:ext uri="{FF2B5EF4-FFF2-40B4-BE49-F238E27FC236}">
                <a16:creationId xmlns:a16="http://schemas.microsoft.com/office/drawing/2014/main" id="{F59302B3-1777-47B3-BF2F-44F35EC487B7}"/>
              </a:ext>
            </a:extLst>
          </p:cNvPr>
          <p:cNvPicPr>
            <a:picLocks noChangeAspect="1"/>
          </p:cNvPicPr>
          <p:nvPr/>
        </p:nvPicPr>
        <p:blipFill>
          <a:blip r:embed="rId5"/>
          <a:stretch>
            <a:fillRect/>
          </a:stretch>
        </p:blipFill>
        <p:spPr>
          <a:xfrm>
            <a:off x="4006313" y="1649632"/>
            <a:ext cx="5021451" cy="3352016"/>
          </a:xfrm>
          <a:prstGeom prst="rect">
            <a:avLst/>
          </a:prstGeom>
        </p:spPr>
      </p:pic>
      <p:pic>
        <p:nvPicPr>
          <p:cNvPr id="3" name="오디오 2">
            <a:hlinkClick r:id="" action="ppaction://media"/>
            <a:extLst>
              <a:ext uri="{FF2B5EF4-FFF2-40B4-BE49-F238E27FC236}">
                <a16:creationId xmlns:a16="http://schemas.microsoft.com/office/drawing/2014/main" id="{1AB7D0BA-A7A2-48D1-A7F6-4E09AF310F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042965262"/>
      </p:ext>
    </p:extLst>
  </p:cSld>
  <p:clrMapOvr>
    <a:masterClrMapping/>
  </p:clrMapOvr>
  <mc:AlternateContent xmlns:mc="http://schemas.openxmlformats.org/markup-compatibility/2006">
    <mc:Choice xmlns:p14="http://schemas.microsoft.com/office/powerpoint/2010/main" Requires="p14">
      <p:transition spd="slow" p14:dur="2000" advTm="114484"/>
    </mc:Choice>
    <mc:Fallback>
      <p:transition spd="slow" advTm="114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0718" x="123825" y="2684463"/>
          <p14:tracePt t="10730" x="165100" y="2671763"/>
          <p14:tracePt t="10742" x="225425" y="2651125"/>
          <p14:tracePt t="10753" x="274638" y="2630488"/>
          <p14:tracePt t="10765" x="328613" y="2609850"/>
          <p14:tracePt t="10776" x="404813" y="2589213"/>
          <p14:tracePt t="10787" x="473075" y="2568575"/>
          <p14:tracePt t="10799" x="500063" y="2562225"/>
          <p14:tracePt t="10809" x="520700" y="2554288"/>
          <p14:tracePt t="10822" x="527050" y="2554288"/>
          <p14:tracePt t="10866" x="534988" y="2554288"/>
          <p14:tracePt t="10877" x="541338" y="2554288"/>
          <p14:tracePt t="10888" x="554038" y="2547938"/>
          <p14:tracePt t="10911" x="568325" y="2541588"/>
          <p14:tracePt t="10923" x="582613" y="2541588"/>
          <p14:tracePt t="10935" x="588963" y="2541588"/>
          <p14:tracePt t="10944" x="609600" y="2541588"/>
          <p14:tracePt t="10957" x="615950" y="2541588"/>
          <p14:tracePt t="10969" x="630238" y="2541588"/>
          <p14:tracePt t="10978" x="657225" y="2541588"/>
          <p14:tracePt t="10989" x="698500" y="2541588"/>
          <p14:tracePt t="11002" x="760413" y="2562225"/>
          <p14:tracePt t="11012" x="793750" y="2589213"/>
          <p14:tracePt t="11024" x="869950" y="2622550"/>
          <p14:tracePt t="11035" x="923925" y="2622550"/>
          <p14:tracePt t="11046" x="993775" y="2609850"/>
          <p14:tracePt t="11057" x="1027113" y="2547938"/>
          <p14:tracePt t="11068" x="1054100" y="2370138"/>
          <p14:tracePt t="11339" x="1054100" y="2397125"/>
          <p14:tracePt t="11351" x="1035050" y="2601913"/>
          <p14:tracePt t="11362" x="1020763" y="2890838"/>
          <p14:tracePt t="11372" x="1020763" y="2959100"/>
          <p14:tracePt t="11384" x="1020763" y="2979738"/>
          <p14:tracePt t="11395" x="1027113" y="2979738"/>
          <p14:tracePt t="11406" x="1041400" y="2979738"/>
          <p14:tracePt t="11420" x="1047750" y="2979738"/>
          <p14:tracePt t="11429" x="1054100" y="2979738"/>
          <p14:tracePt t="11440" x="1068388" y="2979738"/>
          <p14:tracePt t="11450" x="1082675" y="2979738"/>
          <p14:tracePt t="11461" x="1095375" y="2986088"/>
          <p14:tracePt t="11473" x="1109663" y="2986088"/>
          <p14:tracePt t="11485" x="1130300" y="2986088"/>
          <p14:tracePt t="11496" x="1136650" y="2986088"/>
          <p14:tracePt t="11507" x="1144588" y="2986088"/>
          <p14:tracePt t="11518" x="1150938" y="2986088"/>
          <p14:tracePt t="11541" x="1157288" y="2986088"/>
          <p14:tracePt t="11563" x="1163638" y="2986088"/>
          <p14:tracePt t="11575" x="1171575" y="2986088"/>
          <p14:tracePt t="11598" x="1192213" y="2971800"/>
          <p14:tracePt t="11608" x="1212850" y="2965450"/>
          <p14:tracePt t="11621" x="1219200" y="2951163"/>
          <p14:tracePt t="11631" x="1246188" y="2938463"/>
          <p14:tracePt t="11642" x="1266825" y="2911475"/>
          <p14:tracePt t="11656" x="1293813" y="2876550"/>
          <p14:tracePt t="11665" x="1343025" y="2849563"/>
          <p14:tracePt t="11676" x="1355725" y="2841625"/>
          <p14:tracePt t="11687" x="1384300" y="2814638"/>
          <p14:tracePt t="11698" x="1417638" y="2787650"/>
          <p14:tracePt t="11710" x="1438275" y="2773363"/>
          <p14:tracePt t="11721" x="1500188" y="2719388"/>
          <p14:tracePt t="11732" x="1547813" y="2690813"/>
          <p14:tracePt t="11743" x="1603375" y="2657475"/>
          <p14:tracePt t="11755" x="1636713" y="2643188"/>
          <p14:tracePt t="11768" x="1663700" y="2636838"/>
          <p14:tracePt t="11777" x="1684338" y="2616200"/>
          <p14:tracePt t="11788" x="1704975" y="2609850"/>
          <p14:tracePt t="11801" x="1733550" y="2595563"/>
          <p14:tracePt t="11811" x="1773238" y="2581275"/>
          <p14:tracePt t="11822" x="1808163" y="2562225"/>
          <p14:tracePt t="11835" x="1828800" y="2554288"/>
          <p14:tracePt t="11845" x="1843088" y="2547938"/>
          <p14:tracePt t="11856" x="1849438" y="2541588"/>
          <p14:tracePt t="11868" x="1855788" y="2533650"/>
          <p14:tracePt t="11887" x="1876425" y="2527300"/>
          <p14:tracePt t="11889" x="1890713" y="2527300"/>
          <p14:tracePt t="11902" x="1911350" y="2527300"/>
          <p14:tracePt t="11912" x="1931988" y="2520950"/>
          <p14:tracePt t="11923" x="1938338" y="2520950"/>
          <p14:tracePt t="11934" x="1958975" y="2520950"/>
          <p14:tracePt t="11946" x="1979613" y="2520950"/>
          <p14:tracePt t="11957" x="2006600" y="2520950"/>
          <p14:tracePt t="11968" x="2033588" y="2520950"/>
          <p14:tracePt t="11980" x="2089150" y="2520950"/>
          <p14:tracePt t="11991" x="2143125" y="2520950"/>
          <p14:tracePt t="12003" x="2212975" y="2520950"/>
          <p14:tracePt t="12014" x="2254250" y="2520950"/>
          <p14:tracePt t="12025" x="2308225" y="2520950"/>
          <p14:tracePt t="12036" x="2349500" y="2520950"/>
          <p14:tracePt t="12047" x="2382838" y="2520950"/>
          <p14:tracePt t="12059" x="2397125" y="2520950"/>
          <p14:tracePt t="12069" x="2411413" y="2520950"/>
          <p14:tracePt t="12088" x="2424113" y="2520950"/>
          <p14:tracePt t="12092" x="2432050" y="2520950"/>
          <p14:tracePt t="12103" x="2444750" y="2520950"/>
          <p14:tracePt t="12115" x="2459038" y="2520950"/>
          <p14:tracePt t="12126" x="2493963" y="2520950"/>
          <p14:tracePt t="12137" x="2520950" y="2520950"/>
          <p14:tracePt t="12149" x="2554288" y="2520950"/>
          <p14:tracePt t="12160" x="2574925" y="2520950"/>
          <p14:tracePt t="12171" x="2595563" y="2520950"/>
          <p14:tracePt t="12183" x="2603500" y="2520950"/>
          <p14:tracePt t="12194" x="2616200" y="2520950"/>
          <p14:tracePt t="12205" x="2630488" y="2520950"/>
          <p14:tracePt t="12218" x="2643188" y="2520950"/>
          <p14:tracePt t="12240" x="2740025" y="2520950"/>
          <p14:tracePt t="12243" x="2781300" y="2520950"/>
          <p14:tracePt t="12261" x="2801938" y="2520950"/>
          <p14:tracePt t="12273" x="2843213" y="2520950"/>
          <p14:tracePt t="12285" x="2855913" y="2520950"/>
          <p14:tracePt t="12295" x="2863850" y="2520950"/>
          <p14:tracePt t="12306" x="2870200" y="2520950"/>
          <p14:tracePt t="12318" x="2876550" y="2520950"/>
          <p14:tracePt t="12328" x="2890838" y="2520950"/>
          <p14:tracePt t="12340" x="2911475" y="2520950"/>
          <p14:tracePt t="12351" x="2932113" y="2520950"/>
          <p14:tracePt t="12362" x="2944813" y="2520950"/>
          <p14:tracePt t="12374" x="2952750" y="2520950"/>
          <p14:tracePt t="12384" x="2959100" y="2520950"/>
          <p14:tracePt t="12407" x="2973388" y="2520950"/>
          <p14:tracePt t="12418" x="2986088" y="2527300"/>
          <p14:tracePt t="12430" x="2992438" y="2527300"/>
          <p14:tracePt t="12441" x="3000375" y="2527300"/>
          <p14:tracePt t="12453" x="3006725" y="2527300"/>
          <p14:tracePt t="12464" x="3021013" y="2527300"/>
          <p14:tracePt t="12475" x="3027363" y="2527300"/>
          <p14:tracePt t="12486" x="3033713" y="2527300"/>
          <p14:tracePt t="12497" x="3048000" y="2527300"/>
          <p14:tracePt t="12509" x="3062288" y="2527300"/>
          <p14:tracePt t="12520" x="3074988" y="2527300"/>
          <p14:tracePt t="12531" x="3082925" y="2527300"/>
          <p14:tracePt t="12542" x="3089275" y="2527300"/>
          <p14:tracePt t="12554" x="3095625" y="2527300"/>
          <p14:tracePt t="12599" x="3103563" y="2527300"/>
          <p14:tracePt t="12609" x="3103563" y="2533650"/>
          <p14:tracePt t="12655" x="3109913" y="2533650"/>
          <p14:tracePt t="12667" x="3116263" y="2533650"/>
          <p14:tracePt t="12677" x="3122613" y="2533650"/>
          <p14:tracePt t="12767" x="3130550" y="2533650"/>
          <p14:tracePt t="12812" x="3136900" y="2533650"/>
          <p14:tracePt t="12893" x="3136900" y="2541588"/>
          <p14:tracePt t="12913" x="3143250" y="2541588"/>
          <p14:tracePt t="12936" x="3151188" y="2541588"/>
          <p14:tracePt t="12947" x="3157538" y="2541588"/>
          <p14:tracePt t="12992" x="3163888" y="2547938"/>
          <p14:tracePt t="14151" x="3171825" y="2547938"/>
          <p14:tracePt t="14174" x="3178175" y="2547938"/>
          <p14:tracePt t="14252" x="3178175" y="2554288"/>
          <p14:tracePt t="15074" x="3184525" y="2554288"/>
          <p14:tracePt t="15096" x="3184525" y="2562225"/>
          <p14:tracePt t="15119" x="3192463" y="2562225"/>
          <p14:tracePt t="15130" x="3192463" y="2568575"/>
          <p14:tracePt t="15152" x="3192463" y="2574925"/>
          <p14:tracePt t="15175" x="3192463" y="2581275"/>
          <p14:tracePt t="15186" x="3192463" y="2589213"/>
          <p14:tracePt t="15197" x="3192463" y="2601913"/>
          <p14:tracePt t="15219" x="3198813" y="2616200"/>
          <p14:tracePt t="15231" x="3198813" y="2630488"/>
          <p14:tracePt t="15242" x="3198813" y="2636838"/>
          <p14:tracePt t="15254" x="3198813" y="2643188"/>
          <p14:tracePt t="15266" x="3198813" y="2651125"/>
          <p14:tracePt t="15276" x="3198813" y="2657475"/>
          <p14:tracePt t="15310" x="3198813" y="2671763"/>
          <p14:tracePt t="15313" x="3198813" y="2678113"/>
          <p14:tracePt t="15332" x="3205163" y="2678113"/>
          <p14:tracePt t="15343" x="3205163" y="2684463"/>
          <p14:tracePt t="15366" x="3205163" y="2690813"/>
          <p14:tracePt t="16041" x="3198813" y="2690813"/>
          <p14:tracePt t="16052" x="3192463" y="2684463"/>
          <p14:tracePt t="16131" x="3184525" y="2684463"/>
          <p14:tracePt t="16188" x="3178175" y="2684463"/>
          <p14:tracePt t="16199" x="3171825" y="2684463"/>
          <p14:tracePt t="16233" x="3163888" y="2684463"/>
          <p14:tracePt t="16244" x="3151188" y="2684463"/>
          <p14:tracePt t="16255" x="3136900" y="2684463"/>
          <p14:tracePt t="16266" x="3122613" y="2678113"/>
          <p14:tracePt t="16277" x="3116263" y="2678113"/>
          <p14:tracePt t="16300" x="3109913" y="2678113"/>
          <p14:tracePt t="16312" x="3103563" y="2678113"/>
          <p14:tracePt t="16322" x="3095625" y="2678113"/>
          <p14:tracePt t="16333" x="3089275" y="2678113"/>
          <p14:tracePt t="16345" x="3074988" y="2678113"/>
          <p14:tracePt t="16359" x="3068638" y="2678113"/>
          <p14:tracePt t="16368" x="3062288" y="2678113"/>
          <p14:tracePt t="17312" x="3048000" y="2678113"/>
          <p14:tracePt t="17324" x="3041650" y="2678113"/>
          <p14:tracePt t="17334" x="3021013" y="2678113"/>
          <p14:tracePt t="17346" x="3000375" y="2684463"/>
          <p14:tracePt t="17357" x="2979738" y="2690813"/>
          <p14:tracePt t="17368" x="2965450" y="2698750"/>
          <p14:tracePt t="17380" x="2952750" y="2698750"/>
          <p14:tracePt t="17392" x="2952750" y="2705100"/>
          <p14:tracePt t="17402" x="2944813" y="2711450"/>
          <p14:tracePt t="17415" x="2938463" y="2711450"/>
          <p14:tracePt t="17425" x="2924175" y="2719388"/>
          <p14:tracePt t="17436" x="2917825" y="2719388"/>
          <p14:tracePt t="17447" x="2903538" y="2719388"/>
          <p14:tracePt t="17458" x="2890838" y="2725738"/>
          <p14:tracePt t="17482" x="2876550" y="2732088"/>
          <p14:tracePt t="17492" x="2870200" y="2732088"/>
          <p14:tracePt t="17504" x="2863850" y="2732088"/>
          <p14:tracePt t="17517" x="2855913" y="2732088"/>
          <p14:tracePt t="17526" x="2849563" y="2732088"/>
          <p14:tracePt t="17537" x="2843213" y="2732088"/>
          <p14:tracePt t="17550" x="2835275" y="2732088"/>
          <p14:tracePt t="17560" x="2808288" y="2732088"/>
          <p14:tracePt t="17571" x="2787650" y="2732088"/>
          <p14:tracePt t="17583" x="2773363" y="2732088"/>
          <p14:tracePt t="17594" x="2752725" y="2732088"/>
          <p14:tracePt t="17605" x="2740025" y="2732088"/>
          <p14:tracePt t="17617" x="2719388" y="2732088"/>
          <p14:tracePt t="17627" x="2705100" y="2732088"/>
          <p14:tracePt t="17639" x="2692400" y="2732088"/>
          <p14:tracePt t="17818" x="2684463" y="2732088"/>
          <p14:tracePt t="17931" x="2678113" y="2732088"/>
          <p14:tracePt t="17942" x="2663825" y="2732088"/>
          <p14:tracePt t="17998" x="2657475" y="2732088"/>
          <p14:tracePt t="18010" x="2651125" y="2725738"/>
          <p14:tracePt t="18021" x="2643188" y="2725738"/>
          <p14:tracePt t="18077" x="2630488" y="2725738"/>
          <p14:tracePt t="18089" x="2622550" y="2725738"/>
          <p14:tracePt t="18111" x="2622550" y="2719388"/>
          <p14:tracePt t="18156" x="2616200" y="2719388"/>
          <p14:tracePt t="18167" x="2609850" y="2719388"/>
          <p14:tracePt t="18179" x="2603500" y="2711450"/>
          <p14:tracePt t="18189" x="2595563" y="2711450"/>
          <p14:tracePt t="18212" x="2589213" y="2711450"/>
          <p14:tracePt t="18235" x="2582863" y="2711450"/>
          <p14:tracePt t="18269" x="2568575" y="2711450"/>
          <p14:tracePt t="18280" x="2562225" y="2711450"/>
          <p14:tracePt t="18291" x="2547938" y="2711450"/>
          <p14:tracePt t="18302" x="2533650" y="2711450"/>
          <p14:tracePt t="18315" x="2520950" y="2711450"/>
          <p14:tracePt t="18326" x="2513013" y="2711450"/>
          <p14:tracePt t="18336" x="2506663" y="2711450"/>
          <p14:tracePt t="18358" x="2500313" y="2711450"/>
          <p14:tracePt t="18370" x="2486025" y="2711450"/>
          <p14:tracePt t="18383" x="2473325" y="2711450"/>
          <p14:tracePt t="18392" x="2465388" y="2719388"/>
          <p14:tracePt t="18404" x="2459038" y="2719388"/>
          <p14:tracePt t="18417" x="2452688" y="2719388"/>
          <p14:tracePt t="18448" x="2438400" y="2719388"/>
          <p14:tracePt t="18460" x="2432050" y="2719388"/>
          <p14:tracePt t="18471" x="2424113" y="2719388"/>
          <p14:tracePt t="18482" x="2411413" y="2719388"/>
          <p14:tracePt t="18493" x="2403475" y="2719388"/>
          <p14:tracePt t="18516" x="2397125" y="2719388"/>
          <p14:tracePt t="18527" x="2390775" y="2719388"/>
          <p14:tracePt t="18538" x="2376488" y="2719388"/>
          <p14:tracePt t="18549" x="2363788" y="2719388"/>
          <p14:tracePt t="18561" x="2343150" y="2719388"/>
          <p14:tracePt t="18572" x="2328863" y="2719388"/>
          <p14:tracePt t="18651" x="2322513" y="2719388"/>
          <p14:tracePt t="18674" x="2314575" y="2719388"/>
          <p14:tracePt t="18685" x="2308225" y="2711450"/>
          <p14:tracePt t="18696" x="2301875" y="2711450"/>
          <p14:tracePt t="18718" x="2293938" y="2711450"/>
          <p14:tracePt t="18741" x="2293938" y="2705100"/>
          <p14:tracePt t="18752" x="2287588" y="2705100"/>
          <p14:tracePt t="18764" x="2281238" y="2705100"/>
          <p14:tracePt t="18775" x="2273300" y="2698750"/>
          <p14:tracePt t="18799" x="2266950" y="2698750"/>
          <p14:tracePt t="18808" x="2260600" y="2698750"/>
          <p14:tracePt t="18820" x="2254250" y="2698750"/>
          <p14:tracePt t="18832" x="2246313" y="2698750"/>
          <p14:tracePt t="18854" x="2246313" y="2690813"/>
          <p14:tracePt t="18865" x="2239963" y="2690813"/>
          <p14:tracePt t="18887" x="2233613" y="2690813"/>
          <p14:tracePt t="18899" x="2225675" y="2690813"/>
          <p14:tracePt t="18921" x="2219325" y="2690813"/>
          <p14:tracePt t="18944" x="2212975" y="2690813"/>
          <p14:tracePt t="18955" x="2198688" y="2690813"/>
          <p14:tracePt t="18966" x="2192338" y="2690813"/>
          <p14:tracePt t="18977" x="2184400" y="2690813"/>
          <p14:tracePt t="19000" x="2178050" y="2690813"/>
          <p14:tracePt t="19011" x="2171700" y="2690813"/>
          <p14:tracePt t="19022" x="2163763" y="2690813"/>
          <p14:tracePt t="19034" x="2151063" y="2690813"/>
          <p14:tracePt t="19045" x="2143125" y="2690813"/>
          <p14:tracePt t="19079" x="2136775" y="2690813"/>
          <p14:tracePt t="19101" x="2130425" y="2690813"/>
          <p14:tracePt t="19112" x="2124075" y="2690813"/>
          <p14:tracePt t="19124" x="2116138" y="2690813"/>
          <p14:tracePt t="19135" x="2109788" y="2690813"/>
          <p14:tracePt t="19146" x="2095500" y="2690813"/>
          <p14:tracePt t="19157" x="2082800" y="2690813"/>
          <p14:tracePt t="19168" x="2068513" y="2690813"/>
          <p14:tracePt t="19180" x="2054225" y="2690813"/>
          <p14:tracePt t="19191" x="2033588" y="2690813"/>
          <p14:tracePt t="19202" x="2020888" y="2690813"/>
          <p14:tracePt t="19216" x="2012950" y="2690813"/>
          <p14:tracePt t="19224" x="2000250" y="2690813"/>
          <p14:tracePt t="19236" x="1985963" y="2684463"/>
          <p14:tracePt t="19250" x="1965325" y="2684463"/>
          <p14:tracePt t="19259" x="1938338" y="2684463"/>
          <p14:tracePt t="19270" x="1911350" y="2684463"/>
          <p14:tracePt t="19282" x="1884363" y="2684463"/>
          <p14:tracePt t="19293" x="1870075" y="2684463"/>
          <p14:tracePt t="19304" x="1855788" y="2678113"/>
          <p14:tracePt t="19349" x="1849438" y="2678113"/>
          <p14:tracePt t="19360" x="1843088" y="2678113"/>
          <p14:tracePt t="19371" x="1835150" y="2678113"/>
          <p14:tracePt t="19382" x="1822450" y="2678113"/>
          <p14:tracePt t="19394" x="1793875" y="2671763"/>
          <p14:tracePt t="19406" x="1773238" y="2663825"/>
          <p14:tracePt t="19415" x="1766888" y="2663825"/>
          <p14:tracePt t="19427" x="1760538" y="2663825"/>
          <p14:tracePt t="19461" x="1754188" y="2657475"/>
          <p14:tracePt t="19472" x="1746250" y="2657475"/>
          <p14:tracePt t="19484" x="1739900" y="2657475"/>
          <p14:tracePt t="19495" x="1733550" y="2651125"/>
          <p14:tracePt t="19506" x="1725613" y="2651125"/>
          <p14:tracePt t="19619" x="1725613" y="2643188"/>
          <p14:tracePt t="19630" x="1739900" y="2643188"/>
          <p14:tracePt t="19641" x="1754188" y="2643188"/>
          <p14:tracePt t="19652" x="1773238" y="2643188"/>
          <p14:tracePt t="19665" x="1801813" y="2643188"/>
          <p14:tracePt t="19675" x="1843088" y="2643188"/>
          <p14:tracePt t="19686" x="1897063" y="2643188"/>
          <p14:tracePt t="19699" x="1944688" y="2643188"/>
          <p14:tracePt t="19708" x="1958975" y="2643188"/>
          <p14:tracePt t="19731" x="1965325" y="2643188"/>
          <p14:tracePt t="19934" x="1958975" y="2643188"/>
          <p14:tracePt t="19943" x="1938338" y="2643188"/>
          <p14:tracePt t="19955" x="1917700" y="2643188"/>
          <p14:tracePt t="19966" x="1903413" y="2643188"/>
          <p14:tracePt t="19977" x="1890713" y="2643188"/>
          <p14:tracePt t="19989" x="1884363" y="2643188"/>
          <p14:tracePt t="20000" x="1863725" y="2643188"/>
          <p14:tracePt t="20011" x="1843088" y="2643188"/>
          <p14:tracePt t="20022" x="1822450" y="2643188"/>
          <p14:tracePt t="20033" x="1814513" y="2643188"/>
          <p14:tracePt t="20044" x="1801813" y="2643188"/>
          <p14:tracePt t="20091" x="1793875" y="2643188"/>
          <p14:tracePt t="20104" x="1773238" y="2643188"/>
          <p14:tracePt t="20115" x="1746250" y="2643188"/>
          <p14:tracePt t="20125" x="1712913" y="2643188"/>
          <p14:tracePt t="20137" x="1692275" y="2643188"/>
          <p14:tracePt t="20372" x="1698625" y="2643188"/>
          <p14:tracePt t="20384" x="1704975" y="2643188"/>
          <p14:tracePt t="20395" x="1712913" y="2643188"/>
          <p14:tracePt t="20406" x="1725613" y="2643188"/>
          <p14:tracePt t="20417" x="1739900" y="2643188"/>
          <p14:tracePt t="20429" x="1773238" y="2643188"/>
          <p14:tracePt t="20440" x="1828800" y="2643188"/>
          <p14:tracePt t="20451" x="1884363" y="2651125"/>
          <p14:tracePt t="20463" x="1924050" y="2663825"/>
          <p14:tracePt t="20473" x="1938338" y="2663825"/>
          <p14:tracePt t="20485" x="1944688" y="2663825"/>
          <p14:tracePt t="20508" x="1958975" y="2663825"/>
          <p14:tracePt t="20518" x="1965325" y="2663825"/>
          <p14:tracePt t="20532" x="1973263" y="2663825"/>
          <p14:tracePt t="20541" x="1993900" y="2671763"/>
          <p14:tracePt t="20553" x="2000250" y="2671763"/>
          <p14:tracePt t="20598" x="2006600" y="2671763"/>
          <p14:tracePt t="21655" x="2012950" y="2671763"/>
          <p14:tracePt t="21813" x="2020888" y="2671763"/>
          <p14:tracePt t="21824" x="2033588" y="2671763"/>
          <p14:tracePt t="21858" x="2047875" y="2671763"/>
          <p14:tracePt t="21869" x="2054225" y="2671763"/>
          <p14:tracePt t="21881" x="2068513" y="2671763"/>
          <p14:tracePt t="21892" x="2109788" y="2678113"/>
          <p14:tracePt t="21902" x="2171700" y="2678113"/>
          <p14:tracePt t="21916" x="2198688" y="2684463"/>
          <p14:tracePt t="21925" x="2212975" y="2684463"/>
          <p14:tracePt t="21936" x="2225675" y="2690813"/>
          <p14:tracePt t="21948" x="2239963" y="2690813"/>
          <p14:tracePt t="21959" x="2273300" y="2690813"/>
          <p14:tracePt t="21970" x="2287588" y="2690813"/>
          <p14:tracePt t="21982" x="2322513" y="2690813"/>
          <p14:tracePt t="21992" x="2370138" y="2698750"/>
          <p14:tracePt t="22004" x="2397125" y="2698750"/>
          <p14:tracePt t="22015" x="2417763" y="2711450"/>
          <p14:tracePt t="22037" x="2424113" y="2711450"/>
          <p14:tracePt t="22048" x="2438400" y="2711450"/>
          <p14:tracePt t="22060" x="2459038" y="2711450"/>
          <p14:tracePt t="22071" x="2493963" y="2711450"/>
          <p14:tracePt t="22083" x="2520950" y="2711450"/>
          <p14:tracePt t="22094" x="2527300" y="2711450"/>
          <p14:tracePt t="22105" x="2562225" y="2711450"/>
          <p14:tracePt t="22117" x="2595563" y="2711450"/>
          <p14:tracePt t="22127" x="2622550" y="2711450"/>
          <p14:tracePt t="22139" x="2651125" y="2711450"/>
          <p14:tracePt t="22150" x="2678113" y="2711450"/>
          <p14:tracePt t="22161" x="2692400" y="2711450"/>
          <p14:tracePt t="22217" x="2698750" y="2711450"/>
          <p14:tracePt t="22228" x="2705100" y="2711450"/>
          <p14:tracePt t="22240" x="2719388" y="2711450"/>
          <p14:tracePt t="22251" x="2746375" y="2711450"/>
          <p14:tracePt t="22263" x="2760663" y="2719388"/>
          <p14:tracePt t="22274" x="2767013" y="2719388"/>
          <p14:tracePt t="22318" x="2773363" y="2719388"/>
          <p14:tracePt t="22330" x="2787650" y="2719388"/>
          <p14:tracePt t="22341" x="2801938" y="2719388"/>
          <p14:tracePt t="22352" x="2843213" y="2719388"/>
          <p14:tracePt t="22376" x="3000375" y="2719388"/>
          <p14:tracePt t="22386" x="3041650" y="2711450"/>
          <p14:tracePt t="22397" x="3074988" y="2705100"/>
          <p14:tracePt t="22409" x="3095625" y="2698750"/>
          <p14:tracePt t="22420" x="3171825" y="2678113"/>
          <p14:tracePt t="22430" x="3281363" y="2657475"/>
          <p14:tracePt t="22442" x="3424238" y="2609850"/>
          <p14:tracePt t="22454" x="3541713" y="2574925"/>
          <p14:tracePt t="22464" x="3582988" y="2562225"/>
          <p14:tracePt t="22476" x="3657600" y="2541588"/>
          <p14:tracePt t="22487" x="3698875" y="2533650"/>
          <p14:tracePt t="22498" x="3732213" y="2527300"/>
          <p14:tracePt t="22510" x="3752850" y="2520950"/>
          <p14:tracePt t="22521" x="3787775" y="2513013"/>
          <p14:tracePt t="22534" x="3814763" y="2513013"/>
          <p14:tracePt t="22543" x="3870325" y="2492375"/>
          <p14:tracePt t="22555" x="3932238" y="2471738"/>
          <p14:tracePt t="22567" x="3986213" y="2452688"/>
          <p14:tracePt t="22578" x="4048125" y="2444750"/>
          <p14:tracePt t="22589" x="4062413" y="2438400"/>
          <p14:tracePt t="22602" x="4083050" y="2432050"/>
          <p14:tracePt t="22612" x="4116388" y="2432050"/>
          <p14:tracePt t="22622" x="4137025" y="2424113"/>
          <p14:tracePt t="22634" x="4164013" y="2424113"/>
          <p14:tracePt t="22645" x="4198938" y="2417763"/>
          <p14:tracePt t="22656" x="4232275" y="2403475"/>
          <p14:tracePt t="22667" x="4240213" y="2403475"/>
          <p14:tracePt t="22690" x="4246563" y="2403475"/>
          <p14:tracePt t="22713" x="4252913" y="2403475"/>
          <p14:tracePt t="22724" x="4267200" y="2403475"/>
          <p14:tracePt t="22736" x="4273550" y="2397125"/>
          <p14:tracePt t="22748" x="4287838" y="2390775"/>
          <p14:tracePt t="22757" x="4302125" y="2376488"/>
          <p14:tracePt t="22768" x="4314825" y="2349500"/>
          <p14:tracePt t="22781" x="4322763" y="2341563"/>
          <p14:tracePt t="22791" x="4329113" y="2335213"/>
          <p14:tracePt t="22802" x="4335463" y="2314575"/>
          <p14:tracePt t="22815" x="4341813" y="2301875"/>
          <p14:tracePt t="22825" x="4349750" y="2287588"/>
          <p14:tracePt t="22847" x="4356100" y="2266950"/>
          <p14:tracePt t="22858" x="4356100" y="2252663"/>
          <p14:tracePt t="22870" x="4356100" y="2239963"/>
          <p14:tracePt t="22881" x="4356100" y="2225675"/>
          <p14:tracePt t="22898" x="4356100" y="2205038"/>
          <p14:tracePt t="22903" x="4356100" y="2178050"/>
          <p14:tracePt t="22915" x="4356100" y="2171700"/>
          <p14:tracePt t="22937" x="4356100" y="2163763"/>
          <p14:tracePt t="22983" x="4356100" y="2157413"/>
          <p14:tracePt t="23040" x="4356100" y="2151063"/>
          <p14:tracePt t="23075" x="4356100" y="2143125"/>
          <p14:tracePt t="23082" x="4356100" y="2136775"/>
          <p14:tracePt t="23094" x="4356100" y="2130425"/>
          <p14:tracePt t="23138" x="4362450" y="2130425"/>
          <p14:tracePt t="23161" x="4370388" y="2122488"/>
          <p14:tracePt t="23172" x="4383088" y="2101850"/>
          <p14:tracePt t="23183" x="4391025" y="2089150"/>
          <p14:tracePt t="23197" x="4391025" y="2082800"/>
          <p14:tracePt t="23207" x="4391025" y="2074863"/>
          <p14:tracePt t="23219" x="4391025" y="2068513"/>
          <p14:tracePt t="23309" x="4397375" y="2068513"/>
          <p14:tracePt t="23343" x="4411663" y="2062163"/>
          <p14:tracePt t="23354" x="4418013" y="2054225"/>
          <p14:tracePt t="23365" x="4424363" y="2054225"/>
          <p14:tracePt t="23376" x="4424363" y="2047875"/>
          <p14:tracePt t="23387" x="4438650" y="2047875"/>
          <p14:tracePt t="23399" x="4445000" y="2047875"/>
          <p14:tracePt t="23447" x="4451350" y="2047875"/>
          <p14:tracePt t="23455" x="4471988" y="2041525"/>
          <p14:tracePt t="23466" x="4506913" y="2041525"/>
          <p14:tracePt t="23477" x="4548188" y="2027238"/>
          <p14:tracePt t="23488" x="4589463" y="2027238"/>
          <p14:tracePt t="23500" x="4643438" y="2020888"/>
          <p14:tracePt t="23511" x="4705350" y="2020888"/>
          <p14:tracePt t="23522" x="4773613" y="2020888"/>
          <p14:tracePt t="23534" x="4841875" y="2020888"/>
          <p14:tracePt t="23545" x="4870450" y="2020888"/>
          <p14:tracePt t="23556" x="4891088" y="2020888"/>
          <p14:tracePt t="23567" x="4903788" y="2020888"/>
          <p14:tracePt t="23579" x="4911725" y="2020888"/>
          <p14:tracePt t="23590" x="4918075" y="2012950"/>
          <p14:tracePt t="23601" x="4924425" y="2012950"/>
          <p14:tracePt t="23613" x="4945063" y="2012950"/>
          <p14:tracePt t="23623" x="4959350" y="2012950"/>
          <p14:tracePt t="23635" x="4979988" y="2006600"/>
          <p14:tracePt t="23647" x="5013325" y="2000250"/>
          <p14:tracePt t="23657" x="5033963" y="1992313"/>
          <p14:tracePt t="23669" x="5054600" y="1985963"/>
          <p14:tracePt t="23681" x="5089525" y="1973263"/>
          <p14:tracePt t="23691" x="5110163" y="1973263"/>
          <p14:tracePt t="23702" x="5116513" y="1973263"/>
          <p14:tracePt t="23714" x="5137150" y="1973263"/>
          <p14:tracePt t="23725" x="5143500" y="1965325"/>
          <p14:tracePt t="23747" x="5151438" y="1965325"/>
          <p14:tracePt t="23782" x="5157788" y="1965325"/>
          <p14:tracePt t="23792" x="5178425" y="1965325"/>
          <p14:tracePt t="23803" x="5199063" y="1965325"/>
          <p14:tracePt t="23815" x="5232400" y="1965325"/>
          <p14:tracePt t="23826" x="5246688" y="1965325"/>
          <p14:tracePt t="23837" x="5273675" y="1965325"/>
          <p14:tracePt t="23849" x="5294313" y="1958975"/>
          <p14:tracePt t="23860" x="5321300" y="1958975"/>
          <p14:tracePt t="23871" x="5335588" y="1958975"/>
          <p14:tracePt t="23961" x="5341938" y="1958975"/>
          <p14:tracePt t="23972" x="5349875" y="1958975"/>
          <p14:tracePt t="23983" x="5356225" y="1958975"/>
          <p14:tracePt t="23995" x="5362575" y="1958975"/>
          <p14:tracePt t="24006" x="5370513" y="1952625"/>
          <p14:tracePt t="24030" x="5376863" y="1952625"/>
          <p14:tracePt t="24074" x="5383213" y="1952625"/>
          <p14:tracePt t="24085" x="5391150" y="1944688"/>
          <p14:tracePt t="24096" x="5403850" y="1944688"/>
          <p14:tracePt t="24107" x="5418138" y="1944688"/>
          <p14:tracePt t="24119" x="5430838" y="1944688"/>
          <p14:tracePt t="24132" x="5438775" y="1938338"/>
          <p14:tracePt t="24141" x="5445125" y="1938338"/>
          <p14:tracePt t="24152" x="5459413" y="1938338"/>
          <p14:tracePt t="24164" x="5465763" y="1931988"/>
          <p14:tracePt t="24175" x="5480050" y="1931988"/>
          <p14:tracePt t="24186" x="5486400" y="1931988"/>
          <p14:tracePt t="24196" x="5492750" y="1924050"/>
          <p14:tracePt t="24220" x="5500688" y="1924050"/>
          <p14:tracePt t="24242" x="5507038" y="1924050"/>
          <p14:tracePt t="24254" x="5521325" y="1924050"/>
          <p14:tracePt t="24266" x="5527675" y="1924050"/>
          <p14:tracePt t="24287" x="5534025" y="1924050"/>
          <p14:tracePt t="24332" x="5541963" y="1924050"/>
          <p14:tracePt t="24344" x="5548313" y="1924050"/>
          <p14:tracePt t="24355" x="5554663" y="1917700"/>
          <p14:tracePt t="24366" x="5568950" y="1917700"/>
          <p14:tracePt t="24377" x="5575300" y="1911350"/>
          <p14:tracePt t="24389" x="5595938" y="1903413"/>
          <p14:tracePt t="24400" x="5610225" y="1897063"/>
          <p14:tracePt t="24412" x="5616575" y="1890713"/>
          <p14:tracePt t="24423" x="5622925" y="1890713"/>
          <p14:tracePt t="24446" x="5622925" y="1882775"/>
          <p14:tracePt t="24918" x="5630863" y="1876425"/>
          <p14:tracePt t="24929" x="5637213" y="1876425"/>
          <p14:tracePt t="24985" x="5643563" y="1870075"/>
          <p14:tracePt t="25097" x="5651500" y="1870075"/>
          <p14:tracePt t="30704" x="5622925" y="1870075"/>
          <p14:tracePt t="30716" x="5575300" y="1870075"/>
          <p14:tracePt t="30719" x="5561013" y="1870075"/>
          <p14:tracePt t="31195" x="5568950" y="1870075"/>
          <p14:tracePt t="31218" x="5575300" y="1870075"/>
          <p14:tracePt t="31251" x="5581650" y="1870075"/>
          <p14:tracePt t="31263" x="5589588" y="1870075"/>
          <p14:tracePt t="31285" x="5595938" y="1870075"/>
          <p14:tracePt t="31342" x="5602288" y="1870075"/>
          <p14:tracePt t="31353" x="5610225" y="1870075"/>
          <p14:tracePt t="31375" x="5616575" y="1870075"/>
          <p14:tracePt t="31443" x="5622925" y="1870075"/>
          <p14:tracePt t="31522" x="5630863" y="1870075"/>
          <p14:tracePt t="31533" x="5637213" y="1870075"/>
          <p14:tracePt t="31544" x="5643563" y="1870075"/>
          <p14:tracePt t="31566" x="5651500" y="1870075"/>
          <p14:tracePt t="31590" x="5657850" y="1870075"/>
          <p14:tracePt t="31611" x="5664200" y="1870075"/>
          <p14:tracePt t="31633" x="5670550" y="1870075"/>
          <p14:tracePt t="37454" x="5699125" y="1870075"/>
          <p14:tracePt t="37461" x="5753100" y="1876425"/>
          <p14:tracePt t="37473" x="5808663" y="1876425"/>
          <p14:tracePt t="37484" x="5842000" y="1882775"/>
          <p14:tracePt t="37495" x="5849938" y="1882775"/>
          <p14:tracePt t="37506" x="5856288" y="1882775"/>
          <p14:tracePt t="37653" x="5862638" y="1882775"/>
          <p14:tracePt t="37687" x="5870575" y="1882775"/>
          <p14:tracePt t="37709" x="5876925" y="1882775"/>
          <p14:tracePt t="37720" x="5903913" y="1903413"/>
          <p14:tracePt t="37731" x="5930900" y="1917700"/>
          <p14:tracePt t="37742" x="5945188" y="1938338"/>
          <p14:tracePt t="37754" x="5959475" y="1944688"/>
          <p14:tracePt t="37765" x="5980113" y="1952625"/>
          <p14:tracePt t="37775" x="6000750" y="1958975"/>
          <p14:tracePt t="37788" x="6034088" y="1973263"/>
          <p14:tracePt t="37799" x="6081713" y="1992313"/>
          <p14:tracePt t="37811" x="6116638" y="2000250"/>
          <p14:tracePt t="37821" x="6151563" y="2020888"/>
          <p14:tracePt t="37833" x="6191250" y="2027238"/>
          <p14:tracePt t="37845" x="6240463" y="2047875"/>
          <p14:tracePt t="37855" x="6308725" y="2068513"/>
          <p14:tracePt t="37866" x="6321425" y="2074863"/>
          <p14:tracePt t="37879" x="6391275" y="2089150"/>
          <p14:tracePt t="37895" x="6492875" y="2136775"/>
          <p14:tracePt t="37900" x="6589713" y="2171700"/>
          <p14:tracePt t="37911" x="6684963" y="2192338"/>
          <p14:tracePt t="37923" x="6800850" y="2225675"/>
          <p14:tracePt t="37934" x="6883400" y="2246313"/>
          <p14:tracePt t="37945" x="6945313" y="2266950"/>
          <p14:tracePt t="37957" x="6986588" y="2273300"/>
          <p14:tracePt t="37968" x="7000875" y="2273300"/>
          <p14:tracePt t="37979" x="7007225" y="2281238"/>
          <p14:tracePt t="38035" x="7013575" y="2281238"/>
          <p14:tracePt t="38047" x="7019925" y="2287588"/>
          <p14:tracePt t="38059" x="7027863" y="2287588"/>
          <p14:tracePt t="38069" x="7040563" y="2293938"/>
          <p14:tracePt t="38092" x="7048500" y="2301875"/>
          <p14:tracePt t="38114" x="7054850" y="2301875"/>
          <p14:tracePt t="38125" x="7061200" y="2301875"/>
          <p14:tracePt t="38136" x="7069138" y="2301875"/>
          <p14:tracePt t="38148" x="7096125" y="2308225"/>
          <p14:tracePt t="38159" x="7131050" y="2328863"/>
          <p14:tracePt t="38171" x="7178675" y="2349500"/>
          <p14:tracePt t="38181" x="7219950" y="2362200"/>
          <p14:tracePt t="38192" x="7246938" y="2382838"/>
          <p14:tracePt t="38205" x="7259638" y="2382838"/>
          <p14:tracePt t="38215" x="7273925" y="2390775"/>
          <p14:tracePt t="38225" x="7280275" y="2390775"/>
          <p14:tracePt t="38249" x="7288213" y="2390775"/>
          <p14:tracePt t="38260" x="7294563" y="2390775"/>
          <p14:tracePt t="38271" x="7300913" y="2397125"/>
          <p14:tracePt t="38282" x="7308850" y="2397125"/>
          <p14:tracePt t="38295" x="7308850" y="2403475"/>
          <p14:tracePt t="38305" x="7315200" y="2411413"/>
          <p14:tracePt t="38316" x="7321550" y="2424113"/>
          <p14:tracePt t="38328" x="7335838" y="2438400"/>
          <p14:tracePt t="38351" x="7362825" y="2465388"/>
          <p14:tracePt t="38354" x="7377113" y="2492375"/>
          <p14:tracePt t="38361" x="7383463" y="2500313"/>
          <p14:tracePt t="38373" x="7389813" y="2506663"/>
          <p14:tracePt t="38384" x="7389813" y="2513013"/>
          <p14:tracePt t="38395" x="7404100" y="2527300"/>
          <p14:tracePt t="38406" x="7410450" y="2554288"/>
          <p14:tracePt t="38418" x="7418388" y="2574925"/>
          <p14:tracePt t="38429" x="7424738" y="2581275"/>
          <p14:tracePt t="38441" x="7424738" y="2595563"/>
          <p14:tracePt t="38451" x="7431088" y="2595563"/>
          <p14:tracePt t="38463" x="7439025" y="2601913"/>
          <p14:tracePt t="38477" x="7445375" y="2601913"/>
          <p14:tracePt t="38487" x="7445375" y="2609850"/>
          <p14:tracePt t="39138" x="7445375" y="2616200"/>
          <p14:tracePt t="39172" x="7445375" y="2622550"/>
          <p14:tracePt t="39194" x="7451725" y="2622550"/>
          <p14:tracePt t="39487" x="7451725" y="2630488"/>
          <p14:tracePt t="39509" x="7459663" y="2630488"/>
          <p14:tracePt t="39554" x="7466013" y="2630488"/>
          <p14:tracePt t="39768" x="7466013" y="2636838"/>
          <p14:tracePt t="39779" x="7472363" y="2636838"/>
          <p14:tracePt t="39824" x="7472363" y="2643188"/>
          <p14:tracePt t="39925" x="7466013" y="2643188"/>
          <p14:tracePt t="39982" x="7466013" y="2651125"/>
          <p14:tracePt t="40095" x="7466013" y="2657475"/>
          <p14:tracePt t="40173" x="7459663" y="2663825"/>
          <p14:tracePt t="40196" x="7445375" y="2671763"/>
          <p14:tracePt t="40207" x="7410450" y="2678113"/>
          <p14:tracePt t="40218" x="7404100" y="2684463"/>
          <p14:tracePt t="40229" x="7389813" y="2690813"/>
          <p14:tracePt t="40241" x="7377113" y="2690813"/>
          <p14:tracePt t="40251" x="7362825" y="2698750"/>
          <p14:tracePt t="40263" x="7350125" y="2705100"/>
          <p14:tracePt t="40275" x="7335838" y="2705100"/>
          <p14:tracePt t="40285" x="7335838" y="2711450"/>
          <p14:tracePt t="40297" x="7321550" y="2711450"/>
          <p14:tracePt t="40309" x="7315200" y="2711450"/>
          <p14:tracePt t="40319" x="7294563" y="2711450"/>
          <p14:tracePt t="40330" x="7259638" y="2719388"/>
          <p14:tracePt t="40344" x="7240588" y="2719388"/>
          <p14:tracePt t="40352" x="7185025" y="2725738"/>
          <p14:tracePt t="40364" x="7075488" y="2740025"/>
          <p14:tracePt t="40375" x="6965950" y="2740025"/>
          <p14:tracePt t="40387" x="6883400" y="2740025"/>
          <p14:tracePt t="40398" x="6829425" y="2746375"/>
          <p14:tracePt t="40408" x="6808788" y="2746375"/>
          <p14:tracePt t="40420" x="6794500" y="2746375"/>
          <p14:tracePt t="40432" x="6788150" y="2746375"/>
          <p14:tracePt t="40455" x="6780213" y="2746375"/>
          <p14:tracePt t="40466" x="6761163" y="2746375"/>
          <p14:tracePt t="40477" x="6740525" y="2746375"/>
          <p14:tracePt t="40488" x="6719888" y="2746375"/>
          <p14:tracePt t="40511" x="6699250" y="2746375"/>
          <p14:tracePt t="40522" x="6691313" y="2746375"/>
          <p14:tracePt t="40533" x="6684963" y="2746375"/>
          <p14:tracePt t="40544" x="6678613" y="2746375"/>
          <p14:tracePt t="40555" x="6643688" y="2746375"/>
          <p14:tracePt t="40567" x="6554788" y="2725738"/>
          <p14:tracePt t="40578" x="6459538" y="2705100"/>
          <p14:tracePt t="40589" x="6410325" y="2684463"/>
          <p14:tracePt t="40600" x="6300788" y="2663825"/>
          <p14:tracePt t="40611" x="6219825" y="2636838"/>
          <p14:tracePt t="40623" x="6170613" y="2630488"/>
          <p14:tracePt t="40634" x="6157913" y="2630488"/>
          <p14:tracePt t="40645" x="6151563" y="2630488"/>
          <p14:tracePt t="40658" x="6143625" y="2630488"/>
          <p14:tracePt t="40667" x="6137275" y="2630488"/>
          <p14:tracePt t="40679" x="6110288" y="2630488"/>
          <p14:tracePt t="40692" x="6069013" y="2630488"/>
          <p14:tracePt t="40702" x="6000750" y="2630488"/>
          <p14:tracePt t="40713" x="5965825" y="2622550"/>
          <p14:tracePt t="40725" x="5897563" y="2616200"/>
          <p14:tracePt t="40735" x="5835650" y="2601913"/>
          <p14:tracePt t="40746" x="5781675" y="2601913"/>
          <p14:tracePt t="40758" x="5761038" y="2601913"/>
          <p14:tracePt t="40769" x="5740400" y="2601913"/>
          <p14:tracePt t="40781" x="5726113" y="2601913"/>
          <p14:tracePt t="40790" x="5705475" y="2601913"/>
          <p14:tracePt t="40815" x="5657850" y="2601913"/>
          <p14:tracePt t="40825" x="5651500" y="2601913"/>
          <p14:tracePt t="40836" x="5643563" y="2601913"/>
          <p14:tracePt t="40848" x="5637213" y="2601913"/>
          <p14:tracePt t="40858" x="5616575" y="2609850"/>
          <p14:tracePt t="40870" x="5589588" y="2609850"/>
          <p14:tracePt t="40892" x="5548313" y="2622550"/>
          <p14:tracePt t="40904" x="5541963" y="2622550"/>
          <p14:tracePt t="41028" x="5548313" y="2622550"/>
          <p14:tracePt t="41050" x="5561013" y="2622550"/>
          <p14:tracePt t="41061" x="5575300" y="2622550"/>
          <p14:tracePt t="41074" x="5595938" y="2622550"/>
          <p14:tracePt t="41084" x="5602288" y="2622550"/>
          <p14:tracePt t="41096" x="5622925" y="2622550"/>
          <p14:tracePt t="41107" x="5651500" y="2622550"/>
          <p14:tracePt t="41118" x="5678488" y="2622550"/>
          <p14:tracePt t="41129" x="5699125" y="2622550"/>
          <p14:tracePt t="41142" x="5705475" y="2622550"/>
          <p14:tracePt t="41186" x="5711825" y="2622550"/>
          <p14:tracePt t="41197" x="5726113" y="2622550"/>
          <p14:tracePt t="41207" x="5732463" y="2622550"/>
          <p14:tracePt t="41220" x="5753100" y="2622550"/>
          <p14:tracePt t="41230" x="5794375" y="2622550"/>
          <p14:tracePt t="41241" x="5835650" y="2622550"/>
          <p14:tracePt t="41253" x="5891213" y="2630488"/>
          <p14:tracePt t="41264" x="5938838" y="2630488"/>
          <p14:tracePt t="41276" x="5992813" y="2630488"/>
          <p14:tracePt t="41286" x="6048375" y="2630488"/>
          <p14:tracePt t="41298" x="6116638" y="2630488"/>
          <p14:tracePt t="41310" x="6184900" y="2643188"/>
          <p14:tracePt t="41320" x="6240463" y="2643188"/>
          <p14:tracePt t="41332" x="6273800" y="2651125"/>
          <p14:tracePt t="41344" x="6370638" y="2651125"/>
          <p14:tracePt t="41354" x="6492875" y="2651125"/>
          <p14:tracePt t="41365" x="6630988" y="2663825"/>
          <p14:tracePt t="41376" x="6780213" y="2671763"/>
          <p14:tracePt t="41388" x="6889750" y="2684463"/>
          <p14:tracePt t="41399" x="6986588" y="2698750"/>
          <p14:tracePt t="41412" x="7027863" y="2698750"/>
          <p14:tracePt t="41424" x="7040563" y="2698750"/>
          <p14:tracePt t="41432" x="7048500" y="2698750"/>
          <p14:tracePt t="41478" x="7054850" y="2698750"/>
          <p14:tracePt t="41489" x="7069138" y="2698750"/>
          <p14:tracePt t="41500" x="7089775" y="2698750"/>
          <p14:tracePt t="41512" x="7116763" y="2698750"/>
          <p14:tracePt t="41524" x="7150100" y="2698750"/>
          <p14:tracePt t="41534" x="7164388" y="2705100"/>
          <p14:tracePt t="41545" x="7170738" y="2705100"/>
          <p14:tracePt t="41602" x="7178675" y="2705100"/>
          <p14:tracePt t="41625" x="7185025" y="2705100"/>
          <p14:tracePt t="41950" x="7191375" y="2705100"/>
          <p14:tracePt t="42006" x="7199313" y="2705100"/>
          <p14:tracePt t="42142" x="7205663" y="2705100"/>
          <p14:tracePt t="42164" x="7212013" y="2705100"/>
          <p14:tracePt t="42254" x="7219950" y="2705100"/>
          <p14:tracePt t="42367" x="7226300" y="2705100"/>
          <p14:tracePt t="42445" x="7232650" y="2711450"/>
          <p14:tracePt t="42457" x="7240588" y="2711450"/>
          <p14:tracePt t="42513" x="7246938" y="2711450"/>
          <p14:tracePt t="42524" x="7253288" y="2711450"/>
          <p14:tracePt t="42546" x="7259638" y="2711450"/>
          <p14:tracePt t="43818" x="7253288" y="2711450"/>
          <p14:tracePt t="43829" x="7240588" y="2725738"/>
          <p14:tracePt t="43839" x="7226300" y="2732088"/>
          <p14:tracePt t="43863" x="7212013" y="2732088"/>
          <p14:tracePt t="43885" x="7205663" y="2740025"/>
          <p14:tracePt t="43897" x="7191375" y="2740025"/>
          <p14:tracePt t="43907" x="7185025" y="2746375"/>
          <p14:tracePt t="43919" x="7170738" y="2752725"/>
          <p14:tracePt t="43942" x="7164388" y="2752725"/>
          <p14:tracePt t="43953" x="7164388" y="2760663"/>
          <p14:tracePt t="43964" x="7158038" y="2760663"/>
          <p14:tracePt t="43998" x="7150100" y="2760663"/>
          <p14:tracePt t="44009" x="7143750" y="2760663"/>
          <p14:tracePt t="44020" x="7131050" y="2767013"/>
          <p14:tracePt t="44032" x="7116763" y="2767013"/>
          <p14:tracePt t="44042" x="7096125" y="2767013"/>
          <p14:tracePt t="44056" x="7081838" y="2773363"/>
          <p14:tracePt t="44065" x="7069138" y="2773363"/>
          <p14:tracePt t="44077" x="7054850" y="2773363"/>
          <p14:tracePt t="44088" x="7048500" y="2781300"/>
          <p14:tracePt t="44110" x="7040563" y="2781300"/>
          <p14:tracePt t="44133" x="7034213" y="2781300"/>
          <p14:tracePt t="44144" x="7019925" y="2781300"/>
          <p14:tracePt t="44158" x="7000875" y="2781300"/>
          <p14:tracePt t="44167" x="6980238" y="2781300"/>
          <p14:tracePt t="44181" x="6965950" y="2781300"/>
          <p14:tracePt t="44191" x="6924675" y="2787650"/>
          <p14:tracePt t="44200" x="6889750" y="2787650"/>
          <p14:tracePt t="44212" x="6870700" y="2794000"/>
          <p14:tracePt t="44224" x="6850063" y="2794000"/>
          <p14:tracePt t="44234" x="6835775" y="2794000"/>
          <p14:tracePt t="44245" x="6808788" y="2794000"/>
          <p14:tracePt t="44258" x="6788150" y="2794000"/>
          <p14:tracePt t="44268" x="6746875" y="2794000"/>
          <p14:tracePt t="44279" x="6691313" y="2794000"/>
          <p14:tracePt t="44291" x="6637338" y="2794000"/>
          <p14:tracePt t="44301" x="6602413" y="2794000"/>
          <p14:tracePt t="44313" x="6540500" y="2794000"/>
          <p14:tracePt t="44324" x="6513513" y="2794000"/>
          <p14:tracePt t="44336" x="6492875" y="2794000"/>
          <p14:tracePt t="44346" x="6480175" y="2794000"/>
          <p14:tracePt t="44358" x="6472238" y="2794000"/>
          <p14:tracePt t="44369" x="6465888" y="2794000"/>
          <p14:tracePt t="44380" x="6451600" y="2794000"/>
          <p14:tracePt t="44392" x="6424613" y="2801938"/>
          <p14:tracePt t="44402" x="6391275" y="2801938"/>
          <p14:tracePt t="44414" x="6362700" y="2801938"/>
          <p14:tracePt t="44425" x="6335713" y="2801938"/>
          <p14:tracePt t="44437" x="6288088" y="2801938"/>
          <p14:tracePt t="44448" x="6232525" y="2801938"/>
          <p14:tracePt t="44459" x="6178550" y="2801938"/>
          <p14:tracePt t="44471" x="6116638" y="2801938"/>
          <p14:tracePt t="44482" x="6075363" y="2801938"/>
          <p14:tracePt t="44507" x="6034088" y="2801938"/>
          <p14:tracePt t="44526" x="6021388" y="2808288"/>
          <p14:tracePt t="44539" x="5986463" y="2808288"/>
          <p14:tracePt t="44549" x="5938838" y="2808288"/>
          <p14:tracePt t="44560" x="5924550" y="2808288"/>
          <p14:tracePt t="44572" x="5883275" y="2808288"/>
          <p14:tracePt t="44583" x="5849938" y="2808288"/>
          <p14:tracePt t="44594" x="5821363" y="2808288"/>
          <p14:tracePt t="44607" x="5815013" y="2808288"/>
          <p14:tracePt t="44617" x="5800725" y="2808288"/>
          <p14:tracePt t="44628" x="5794375" y="2808288"/>
          <p14:tracePt t="44641" x="5781675" y="2808288"/>
          <p14:tracePt t="44650" x="5761038" y="2808288"/>
          <p14:tracePt t="44661" x="5719763" y="2808288"/>
          <p14:tracePt t="44674" x="5678488" y="2808288"/>
          <p14:tracePt t="44684" x="5664200" y="2808288"/>
          <p14:tracePt t="44695" x="5643563" y="2808288"/>
          <p14:tracePt t="44707" x="5622925" y="2808288"/>
          <p14:tracePt t="44719" x="5616575" y="2808288"/>
          <p14:tracePt t="44740" x="5610225" y="2808288"/>
          <p14:tracePt t="44853" x="5616575" y="2808288"/>
          <p14:tracePt t="44863" x="5622925" y="2808288"/>
          <p14:tracePt t="44874" x="5630863" y="2808288"/>
          <p14:tracePt t="44889" x="5643563" y="2808288"/>
          <p14:tracePt t="44896" x="5670550" y="2808288"/>
          <p14:tracePt t="44908" x="5684838" y="2801938"/>
          <p14:tracePt t="44919" x="5699125" y="2801938"/>
          <p14:tracePt t="44952" x="5705475" y="2801938"/>
          <p14:tracePt t="44964" x="5711825" y="2801938"/>
          <p14:tracePt t="44976" x="5719763" y="2801938"/>
          <p14:tracePt t="44988" x="5740400" y="2801938"/>
          <p14:tracePt t="44999" x="5781675" y="2801938"/>
          <p14:tracePt t="45010" x="5821363" y="2801938"/>
          <p14:tracePt t="45023" x="5862638" y="2801938"/>
          <p14:tracePt t="45033" x="5903913" y="2801938"/>
          <p14:tracePt t="45047" x="5938838" y="2801938"/>
          <p14:tracePt t="45057" x="5951538" y="2801938"/>
          <p14:tracePt t="45067" x="5965825" y="2801938"/>
          <p14:tracePt t="45078" x="5986463" y="2801938"/>
          <p14:tracePt t="45091" x="6007100" y="2801938"/>
          <p14:tracePt t="45100" x="6034088" y="2801938"/>
          <p14:tracePt t="45123" x="6040438" y="2801938"/>
          <p14:tracePt t="45134" x="6048375" y="2801938"/>
          <p14:tracePt t="45145" x="6054725" y="2801938"/>
          <p14:tracePt t="45158" x="6081713" y="2801938"/>
          <p14:tracePt t="45168" x="6122988" y="2801938"/>
          <p14:tracePt t="45179" x="6143625" y="2801938"/>
          <p14:tracePt t="45190" x="6184900" y="2801938"/>
          <p14:tracePt t="45203" x="6240463" y="2801938"/>
          <p14:tracePt t="45213" x="6288088" y="2814638"/>
          <p14:tracePt t="45226" x="6342063" y="2814638"/>
          <p14:tracePt t="45235" x="6424613" y="2814638"/>
          <p14:tracePt t="45247" x="6521450" y="2814638"/>
          <p14:tracePt t="45258" x="6616700" y="2820988"/>
          <p14:tracePt t="45269" x="6699250" y="2820988"/>
          <p14:tracePt t="45280" x="6767513" y="2820988"/>
          <p14:tracePt t="45292" x="6800850" y="2820988"/>
          <p14:tracePt t="45314" x="6808788" y="2820988"/>
          <p14:tracePt t="45326" x="6815138" y="2820988"/>
          <p14:tracePt t="45337" x="6821488" y="2820988"/>
          <p14:tracePt t="45348" x="6829425" y="2820988"/>
          <p14:tracePt t="45359" x="6835775" y="2820988"/>
          <p14:tracePt t="45370" x="6842125" y="2828925"/>
          <p14:tracePt t="45393" x="6862763" y="2828925"/>
          <p14:tracePt t="45405" x="6877050" y="2828925"/>
          <p14:tracePt t="45427" x="6904038" y="2828925"/>
          <p14:tracePt t="45430" x="6910388" y="2828925"/>
          <p14:tracePt t="45449" x="6918325" y="2828925"/>
          <p14:tracePt t="45472" x="6924675" y="2828925"/>
          <p14:tracePt t="45483" x="6931025" y="2828925"/>
          <p14:tracePt t="45494" x="6938963" y="2828925"/>
          <p14:tracePt t="45507" x="6945313" y="2828925"/>
          <p14:tracePt t="45517" x="6951663" y="2828925"/>
          <p14:tracePt t="45528" x="6965950" y="2828925"/>
          <p14:tracePt t="45540" x="6972300" y="2828925"/>
          <p14:tracePt t="45550" x="6980238" y="2828925"/>
          <p14:tracePt t="45561" x="6992938" y="2828925"/>
          <p14:tracePt t="45574" x="7007225" y="2828925"/>
          <p14:tracePt t="45584" x="7013575" y="2828925"/>
          <p14:tracePt t="45595" x="7027863" y="2828925"/>
          <p14:tracePt t="45608" x="7040563" y="2828925"/>
          <p14:tracePt t="45618" x="7048500" y="2828925"/>
          <p14:tracePt t="45629" x="7054850" y="2828925"/>
          <p14:tracePt t="45652" x="7061200" y="2828925"/>
          <p14:tracePt t="46540" x="7069138" y="2828925"/>
          <p14:tracePt t="46574" x="7075488" y="2828925"/>
          <p14:tracePt t="46597" x="7081838" y="2828925"/>
          <p14:tracePt t="46620" x="7089775" y="2828925"/>
          <p14:tracePt t="46688" x="7096125" y="2828925"/>
          <p14:tracePt t="46697" x="7102475" y="2828925"/>
          <p14:tracePt t="46811" x="7110413" y="2828925"/>
          <p14:tracePt t="47227" x="7110413" y="2820988"/>
          <p14:tracePt t="47271" x="7110413" y="2814638"/>
          <p14:tracePt t="47294" x="7110413" y="2808288"/>
          <p14:tracePt t="47306" x="7110413" y="2794000"/>
          <p14:tracePt t="47317" x="7110413" y="2787650"/>
          <p14:tracePt t="47340" x="7110413" y="2781300"/>
          <p14:tracePt t="47350" x="7110413" y="2773363"/>
          <p14:tracePt t="47373" x="7116763" y="2767013"/>
          <p14:tracePt t="47384" x="7123113" y="2767013"/>
          <p14:tracePt t="47396" x="7123113" y="2760663"/>
          <p14:tracePt t="47789" x="7123113" y="2752725"/>
          <p14:tracePt t="47800" x="7131050" y="2740025"/>
          <p14:tracePt t="47811" x="7143750" y="2725738"/>
          <p14:tracePt t="47823" x="7158038" y="2719388"/>
          <p14:tracePt t="47834" x="7170738" y="2711450"/>
          <p14:tracePt t="47846" x="7185025" y="2705100"/>
          <p14:tracePt t="47857" x="7212013" y="2690813"/>
          <p14:tracePt t="47868" x="7226300" y="2684463"/>
          <p14:tracePt t="47891" x="7267575" y="2671763"/>
          <p14:tracePt t="47903" x="7273925" y="2671763"/>
          <p14:tracePt t="47913" x="7288213" y="2671763"/>
          <p14:tracePt t="47924" x="7294563" y="2671763"/>
          <p14:tracePt t="47935" x="7300913" y="2671763"/>
          <p14:tracePt t="47947" x="7315200" y="2671763"/>
          <p14:tracePt t="47958" x="7321550" y="2671763"/>
          <p14:tracePt t="47970" x="7335838" y="2671763"/>
          <p14:tracePt t="47981" x="7362825" y="2671763"/>
          <p14:tracePt t="47992" x="7383463" y="2684463"/>
          <p14:tracePt t="48001" x="7397750" y="2690813"/>
          <p14:tracePt t="48013" x="7410450" y="2705100"/>
          <p14:tracePt t="48024" x="7424738" y="2711450"/>
          <p14:tracePt t="48035" x="7431088" y="2725738"/>
          <p14:tracePt t="48046" x="7439025" y="2732088"/>
          <p14:tracePt t="48058" x="7439025" y="2740025"/>
          <p14:tracePt t="48103" x="7445375" y="2740025"/>
          <p14:tracePt t="48126" x="7445375" y="2746375"/>
          <p14:tracePt t="48160" x="7445375" y="2752725"/>
          <p14:tracePt t="48184" x="7431088" y="2760663"/>
          <p14:tracePt t="48206" x="7424738" y="2760663"/>
          <p14:tracePt t="48250" x="7418388" y="2760663"/>
          <p14:tracePt t="48273" x="7410450" y="2760663"/>
          <p14:tracePt t="48296" x="7404100" y="2760663"/>
          <p14:tracePt t="48352" x="7389813" y="2760663"/>
          <p14:tracePt t="48363" x="7383463" y="2760663"/>
          <p14:tracePt t="48454" x="7377113" y="2760663"/>
          <p14:tracePt t="48475" x="7370763" y="2760663"/>
          <p14:tracePt t="48488" x="7362825" y="2760663"/>
          <p14:tracePt t="48498" x="7356475" y="2760663"/>
          <p14:tracePt t="48509" x="7350125" y="2760663"/>
          <p14:tracePt t="48532" x="7342188" y="2760663"/>
          <p14:tracePt t="48666" x="7335838" y="2760663"/>
          <p14:tracePt t="48678" x="7321550" y="2760663"/>
          <p14:tracePt t="48688" x="7308850" y="2760663"/>
          <p14:tracePt t="48700" x="7294563" y="2760663"/>
          <p14:tracePt t="48712" x="7288213" y="2760663"/>
          <p14:tracePt t="48801" x="7280275" y="2752725"/>
          <p14:tracePt t="48813" x="7280275" y="2732088"/>
          <p14:tracePt t="48824" x="7280275" y="2711450"/>
          <p14:tracePt t="48835" x="7280275" y="2684463"/>
          <p14:tracePt t="48847" x="7288213" y="2643188"/>
          <p14:tracePt t="48857" x="7288213" y="2589213"/>
          <p14:tracePt t="48869" x="7294563" y="2554288"/>
          <p14:tracePt t="48893" x="7294563" y="2444750"/>
          <p14:tracePt t="48904" x="7288213" y="2390775"/>
          <p14:tracePt t="48914" x="7280275" y="2314575"/>
          <p14:tracePt t="48925" x="7259638" y="2246313"/>
          <p14:tracePt t="48937" x="7246938" y="2192338"/>
          <p14:tracePt t="48948" x="7240588" y="2130425"/>
          <p14:tracePt t="48959" x="7232650" y="2116138"/>
          <p14:tracePt t="48972" x="7226300" y="2082800"/>
          <p14:tracePt t="48982" x="7219950" y="2062163"/>
          <p14:tracePt t="48993" x="7212013" y="2054225"/>
          <p14:tracePt t="49006" x="7199313" y="2041525"/>
          <p14:tracePt t="49015" x="7191375" y="2041525"/>
          <p14:tracePt t="49027" x="7178675" y="2041525"/>
          <p14:tracePt t="49038" x="7170738" y="2041525"/>
          <p14:tracePt t="49060" x="7158038" y="2041525"/>
          <p14:tracePt t="49072" x="7137400" y="2041525"/>
          <p14:tracePt t="49082" x="7123113" y="2033588"/>
          <p14:tracePt t="49094" x="7069138" y="2020888"/>
          <p14:tracePt t="49104" x="6992938" y="2000250"/>
          <p14:tracePt t="49117" x="6910388" y="1992313"/>
          <p14:tracePt t="49128" x="6856413" y="1979613"/>
          <p14:tracePt t="49138" x="6821488" y="1979613"/>
          <p14:tracePt t="49150" x="6815138" y="1979613"/>
          <p14:tracePt t="49231" x="6821488" y="1979613"/>
          <p14:tracePt t="49240" x="6835775" y="1979613"/>
          <p14:tracePt t="49251" x="6850063" y="1979613"/>
          <p14:tracePt t="49262" x="6889750" y="1979613"/>
          <p14:tracePt t="49274" x="6945313" y="1979613"/>
          <p14:tracePt t="49286" x="7013575" y="1979613"/>
          <p14:tracePt t="49296" x="7081838" y="1985963"/>
          <p14:tracePt t="49308" x="7158038" y="1992313"/>
          <p14:tracePt t="49319" x="7212013" y="1992313"/>
          <p14:tracePt t="49330" x="7240588" y="2000250"/>
          <p14:tracePt t="49342" x="7253288" y="2000250"/>
          <p14:tracePt t="49353" x="7267575" y="2000250"/>
          <p14:tracePt t="49364" x="7280275" y="2000250"/>
          <p14:tracePt t="49375" x="7300913" y="2000250"/>
          <p14:tracePt t="49387" x="7329488" y="2000250"/>
          <p14:tracePt t="49409" x="7397750" y="2000250"/>
          <p14:tracePt t="49412" x="7418388" y="2000250"/>
          <p14:tracePt t="49423" x="7439025" y="2000250"/>
          <p14:tracePt t="49431" x="7445375" y="2000250"/>
          <p14:tracePt t="49443" x="7459663" y="2000250"/>
          <p14:tracePt t="49456" x="7472363" y="2000250"/>
          <p14:tracePt t="49511" x="7480300" y="2000250"/>
          <p14:tracePt t="49724" x="7480300" y="2006600"/>
          <p14:tracePt t="49769" x="7472363" y="2012950"/>
          <p14:tracePt t="49916" x="7466013" y="2000250"/>
          <p14:tracePt t="49927" x="7459663" y="1985963"/>
          <p14:tracePt t="49938" x="7451725" y="1973263"/>
          <p14:tracePt t="49949" x="7451725" y="1965325"/>
          <p14:tracePt t="49960" x="7445375" y="1952625"/>
          <p14:tracePt t="49973" x="7445375" y="1944688"/>
          <p14:tracePt t="49983" x="7445375" y="1931988"/>
          <p14:tracePt t="49994" x="7445375" y="1917700"/>
          <p14:tracePt t="50005" x="7445375" y="1911350"/>
          <p14:tracePt t="50040" x="7472363" y="1876425"/>
          <p14:tracePt t="50042" x="7472363" y="1870075"/>
          <p14:tracePt t="50052" x="7480300" y="1870075"/>
          <p14:tracePt t="50061" x="7486650" y="1870075"/>
          <p14:tracePt t="50073" x="7493000" y="1862138"/>
          <p14:tracePt t="50084" x="7499350" y="1855788"/>
          <p14:tracePt t="50096" x="7507288" y="1855788"/>
          <p14:tracePt t="50108" x="7519988" y="1855788"/>
          <p14:tracePt t="50140" x="7534275" y="1855788"/>
          <p14:tracePt t="50152" x="7548563" y="1855788"/>
          <p14:tracePt t="50163" x="7554913" y="1855788"/>
          <p14:tracePt t="50174" x="7561263" y="1855788"/>
          <p14:tracePt t="50186" x="7575550" y="1855788"/>
          <p14:tracePt t="50200" x="7589838" y="1862138"/>
          <p14:tracePt t="50208" x="7602538" y="1862138"/>
          <p14:tracePt t="50219" x="7610475" y="1870075"/>
          <p14:tracePt t="50231" x="7610475" y="1876425"/>
          <p14:tracePt t="50242" x="7610475" y="1882775"/>
          <p14:tracePt t="50254" x="7616825" y="1897063"/>
          <p14:tracePt t="50264" x="7623175" y="1911350"/>
          <p14:tracePt t="50276" x="7629525" y="1924050"/>
          <p14:tracePt t="50288" x="7629525" y="1944688"/>
          <p14:tracePt t="50298" x="7637463" y="1958975"/>
          <p14:tracePt t="50309" x="7637463" y="1979613"/>
          <p14:tracePt t="50322" x="7637463" y="1992313"/>
          <p14:tracePt t="50343" x="7637463" y="2006600"/>
          <p14:tracePt t="50355" x="7637463" y="2012950"/>
          <p14:tracePt t="50365" x="7637463" y="2020888"/>
          <p14:tracePt t="50377" x="7637463" y="2027238"/>
          <p14:tracePt t="50389" x="7629525" y="2027238"/>
          <p14:tracePt t="50399" x="7623175" y="2027238"/>
          <p14:tracePt t="50410" x="7616825" y="2027238"/>
          <p14:tracePt t="50422" x="7610475" y="2027238"/>
          <p14:tracePt t="50433" x="7596188" y="2027238"/>
          <p14:tracePt t="50444" x="7581900" y="2027238"/>
          <p14:tracePt t="50467" x="7575550" y="2027238"/>
          <p14:tracePt t="50478" x="7569200" y="2027238"/>
          <p14:tracePt t="50489" x="7561263" y="2020888"/>
          <p14:tracePt t="50501" x="7561263" y="2006600"/>
          <p14:tracePt t="50512" x="7554913" y="2000250"/>
          <p14:tracePt t="50524" x="7554913" y="1992313"/>
          <p14:tracePt t="50534" x="7554913" y="1985963"/>
          <p14:tracePt t="50546" x="7554913" y="1979613"/>
          <p14:tracePt t="50568" x="7554913" y="1973263"/>
          <p14:tracePt t="50579" x="7554913" y="1965325"/>
          <p14:tracePt t="50590" x="7561263" y="1965325"/>
          <p14:tracePt t="50603" x="7561263" y="1958975"/>
          <p14:tracePt t="50613" x="7569200" y="1958975"/>
          <p14:tracePt t="50625" x="7575550" y="1958975"/>
          <p14:tracePt t="50658" x="7581900" y="1958975"/>
          <p14:tracePt t="50669" x="7589838" y="1958975"/>
          <p14:tracePt t="50680" x="7596188" y="1958975"/>
          <p14:tracePt t="50691" x="7602538" y="1958975"/>
          <p14:tracePt t="50704" x="7616825" y="1958975"/>
          <p14:tracePt t="50714" x="7623175" y="1958975"/>
          <p14:tracePt t="50737" x="7629525" y="1958975"/>
          <p14:tracePt t="50748" x="7637463" y="1973263"/>
          <p14:tracePt t="50760" x="7643813" y="1979613"/>
          <p14:tracePt t="50773" x="7658100" y="1992313"/>
          <p14:tracePt t="50781" x="7658100" y="2006600"/>
          <p14:tracePt t="50793" x="7664450" y="2012950"/>
          <p14:tracePt t="50804" x="7670800" y="2020888"/>
          <p14:tracePt t="50815" x="7678738" y="2027238"/>
          <p14:tracePt t="50826" x="7678738" y="2041525"/>
          <p14:tracePt t="50839" x="7678738" y="2047875"/>
          <p14:tracePt t="50849" x="7678738" y="2054225"/>
          <p14:tracePt t="50860" x="7678738" y="2062163"/>
          <p14:tracePt t="50888" x="7678738" y="2068513"/>
          <p14:tracePt t="50905" x="7678738" y="2074863"/>
          <p14:tracePt t="50917" x="7678738" y="2082800"/>
          <p14:tracePt t="50952" x="7678738" y="2089150"/>
          <p14:tracePt t="51007" x="7670800" y="2089150"/>
          <p14:tracePt t="51018" x="7664450" y="2095500"/>
          <p14:tracePt t="51029" x="7658100" y="2095500"/>
          <p14:tracePt t="51040" x="7650163" y="2095500"/>
          <p14:tracePt t="51052" x="7643813" y="2095500"/>
          <p14:tracePt t="51140" x="7637463" y="2095500"/>
          <p14:tracePt t="51163" x="7629525" y="2095500"/>
          <p14:tracePt t="51185" x="7623175" y="2095500"/>
          <p14:tracePt t="51196" x="7623175" y="2089150"/>
          <p14:tracePt t="51207" x="7623175" y="2082800"/>
          <p14:tracePt t="51219" x="7623175" y="2074863"/>
          <p14:tracePt t="51266" x="7623175" y="2068513"/>
          <p14:tracePt t="51310" x="7629525" y="2068513"/>
          <p14:tracePt t="51345" x="7629525" y="2062163"/>
          <p14:tracePt t="51367" x="7637463" y="2062163"/>
          <p14:tracePt t="51412" x="7643813" y="2062163"/>
          <p14:tracePt t="51423" x="7643813" y="2054225"/>
          <p14:tracePt t="51693" x="7650163" y="2054225"/>
          <p14:tracePt t="51704" x="7650163" y="2062163"/>
          <p14:tracePt t="51715" x="7658100" y="2068513"/>
          <p14:tracePt t="51727" x="7664450" y="2068513"/>
          <p14:tracePt t="51737" x="7670800" y="2082800"/>
          <p14:tracePt t="51749" x="7678738" y="2095500"/>
          <p14:tracePt t="51760" x="7685088" y="2122488"/>
          <p14:tracePt t="51771" x="7691438" y="2143125"/>
          <p14:tracePt t="51783" x="7691438" y="2157413"/>
          <p14:tracePt t="51794" x="7699375" y="2178050"/>
          <p14:tracePt t="51806" x="7699375" y="2198688"/>
          <p14:tracePt t="51817" x="7699375" y="2205038"/>
          <p14:tracePt t="51850" x="7699375" y="2212975"/>
          <p14:tracePt t="51862" x="7699375" y="2219325"/>
          <p14:tracePt t="51873" x="7705725" y="2232025"/>
          <p14:tracePt t="51888" x="7705725" y="2246313"/>
          <p14:tracePt t="51896" x="7705725" y="2260600"/>
          <p14:tracePt t="51907" x="7705725" y="2281238"/>
          <p14:tracePt t="51918" x="7705725" y="2293938"/>
          <p14:tracePt t="51985" x="7705725" y="2301875"/>
          <p14:tracePt t="51997" x="7712075" y="2308225"/>
          <p14:tracePt t="52008" x="7712075" y="2341563"/>
          <p14:tracePt t="52020" x="7726363" y="2362200"/>
          <p14:tracePt t="52030" x="7726363" y="2397125"/>
          <p14:tracePt t="52041" x="7732713" y="2411413"/>
          <p14:tracePt t="52055" x="7740650" y="2424113"/>
          <p14:tracePt t="52064" x="7747000" y="2432050"/>
          <p14:tracePt t="52075" x="7747000" y="2438400"/>
          <p14:tracePt t="52087" x="7753350" y="2438400"/>
          <p14:tracePt t="52121" x="7753350" y="2452688"/>
          <p14:tracePt t="52143" x="7753350" y="2459038"/>
          <p14:tracePt t="52153" x="7753350" y="2471738"/>
          <p14:tracePt t="52165" x="7753350" y="2486025"/>
          <p14:tracePt t="52177" x="7759700" y="2500313"/>
          <p14:tracePt t="52187" x="7759700" y="2513013"/>
          <p14:tracePt t="52199" x="7759700" y="2520950"/>
          <p14:tracePt t="52223" x="7759700" y="2533650"/>
          <p14:tracePt t="52233" x="7759700" y="2541588"/>
          <p14:tracePt t="52244" x="7759700" y="2547938"/>
          <p14:tracePt t="52256" x="7759700" y="2554288"/>
          <p14:tracePt t="52267" x="7759700" y="2562225"/>
          <p14:tracePt t="52278" x="7759700" y="2568575"/>
          <p14:tracePt t="52289" x="7759700" y="2581275"/>
          <p14:tracePt t="52300" x="7759700" y="2609850"/>
          <p14:tracePt t="52323" x="7759700" y="2622550"/>
          <p14:tracePt t="52335" x="7759700" y="2636838"/>
          <p14:tracePt t="52346" x="7759700" y="2643188"/>
          <p14:tracePt t="52356" x="7759700" y="2651125"/>
          <p14:tracePt t="52368" x="7759700" y="2657475"/>
          <p14:tracePt t="52379" x="7759700" y="2663825"/>
          <p14:tracePt t="52391" x="7767638" y="2663825"/>
          <p14:tracePt t="52402" x="7767638" y="2671763"/>
          <p14:tracePt t="52413" x="7767638" y="2678113"/>
          <p14:tracePt t="52424" x="7767638" y="2690813"/>
          <p14:tracePt t="52437" x="7767638" y="2705100"/>
          <p14:tracePt t="52447" x="7759700" y="2711450"/>
          <p14:tracePt t="52457" x="7759700" y="2725738"/>
          <p14:tracePt t="52471" x="7753350" y="2725738"/>
          <p14:tracePt t="52481" x="7747000" y="2732088"/>
          <p14:tracePt t="52491" x="7740650" y="2746375"/>
          <p14:tracePt t="52505" x="7726363" y="2760663"/>
          <p14:tracePt t="52514" x="7712075" y="2773363"/>
          <p14:tracePt t="52525" x="7699375" y="2794000"/>
          <p14:tracePt t="52538" x="7670800" y="2820988"/>
          <p14:tracePt t="52548" x="7658100" y="2835275"/>
          <p14:tracePt t="52559" x="7643813" y="2855913"/>
          <p14:tracePt t="52571" x="7623175" y="2870200"/>
          <p14:tracePt t="52582" x="7602538" y="2897188"/>
          <p14:tracePt t="52594" x="7581900" y="2911475"/>
          <p14:tracePt t="52605" x="7575550" y="2917825"/>
          <p14:tracePt t="52615" x="7569200" y="2924175"/>
          <p14:tracePt t="52638" x="7561263" y="2924175"/>
          <p14:tracePt t="52672" x="7561263" y="2930525"/>
          <p14:tracePt t="52683" x="7554913" y="2930525"/>
          <p14:tracePt t="52694" x="7548563" y="2930525"/>
          <p14:tracePt t="52706" x="7540625" y="2938463"/>
          <p14:tracePt t="52716" x="7534275" y="2938463"/>
          <p14:tracePt t="52728" x="7534275" y="2944813"/>
          <p14:tracePt t="52797" x="7527925" y="2944813"/>
          <p14:tracePt t="52840" x="7519988" y="2944813"/>
          <p14:tracePt t="52852" x="7513638" y="2944813"/>
          <p14:tracePt t="52875" x="7507288" y="2951163"/>
          <p14:tracePt t="52887" x="7493000" y="2951163"/>
          <p14:tracePt t="52898" x="7459663" y="2959100"/>
          <p14:tracePt t="52908" x="7439025" y="2959100"/>
          <p14:tracePt t="52920" x="7418388" y="2965450"/>
          <p14:tracePt t="52930" x="7404100" y="2965450"/>
          <p14:tracePt t="52941" x="7383463" y="2965450"/>
          <p14:tracePt t="52955" x="7377113" y="2965450"/>
          <p14:tracePt t="52966" x="7362825" y="2971800"/>
          <p14:tracePt t="52998" x="7356475" y="2971800"/>
          <p14:tracePt t="53009" x="7342188" y="2979738"/>
          <p14:tracePt t="53023" x="7321550" y="2986088"/>
          <p14:tracePt t="53033" x="7300913" y="2992438"/>
          <p14:tracePt t="53043" x="7280275" y="3000375"/>
          <p14:tracePt t="53054" x="7273925" y="3006725"/>
          <p14:tracePt t="53065" x="7267575" y="3006725"/>
          <p14:tracePt t="53088" x="7259638" y="3006725"/>
          <p14:tracePt t="53099" x="7246938" y="3013075"/>
          <p14:tracePt t="53111" x="7240588" y="3013075"/>
          <p14:tracePt t="53122" x="7226300" y="3021013"/>
          <p14:tracePt t="53133" x="7212013" y="3021013"/>
          <p14:tracePt t="53156" x="7199313" y="3027363"/>
          <p14:tracePt t="53167" x="7185025" y="3033713"/>
          <p14:tracePt t="53178" x="7170738" y="3033713"/>
          <p14:tracePt t="53190" x="7158038" y="3033713"/>
          <p14:tracePt t="53201" x="7143750" y="3041650"/>
          <p14:tracePt t="53211" x="7137400" y="3041650"/>
          <p14:tracePt t="53268" x="7131050" y="3041650"/>
          <p14:tracePt t="53303" x="7123113" y="3041650"/>
          <p14:tracePt t="53977" x="7116763" y="3041650"/>
          <p14:tracePt t="54203" x="7116763" y="3048000"/>
          <p14:tracePt t="54257" x="7116763" y="3054350"/>
          <p14:tracePt t="54483" x="7110413" y="3054350"/>
          <p14:tracePt t="54494" x="7102475" y="3060700"/>
          <p14:tracePt t="54505" x="7089775" y="3060700"/>
          <p14:tracePt t="54517" x="7089775" y="3068638"/>
          <p14:tracePt t="54527" x="7081838" y="3068638"/>
          <p14:tracePt t="54539" x="7069138" y="3068638"/>
          <p14:tracePt t="54551" x="7054850" y="3074988"/>
          <p14:tracePt t="54561" x="7048500" y="3074988"/>
          <p14:tracePt t="54572" x="7040563" y="3074988"/>
          <p14:tracePt t="54585" x="7027863" y="3074988"/>
          <p14:tracePt t="54595" x="7013575" y="3074988"/>
          <p14:tracePt t="54606" x="6986588" y="3089275"/>
          <p14:tracePt t="54618" x="6972300" y="3095625"/>
          <p14:tracePt t="54629" x="6951663" y="3095625"/>
          <p14:tracePt t="54640" x="6945313" y="3095625"/>
          <p14:tracePt t="54654" x="6938963" y="3095625"/>
          <p14:tracePt t="54662" x="6924675" y="3095625"/>
          <p14:tracePt t="54674" x="6910388" y="3095625"/>
          <p14:tracePt t="54686" x="6897688" y="3095625"/>
          <p14:tracePt t="54697" x="6883400" y="3095625"/>
          <p14:tracePt t="54708" x="6877050" y="3095625"/>
          <p14:tracePt t="54720" x="6870700" y="3095625"/>
          <p14:tracePt t="54730" x="6862763" y="3095625"/>
          <p14:tracePt t="54741" x="6856413" y="3095625"/>
          <p14:tracePt t="54754" x="6850063" y="3101975"/>
          <p14:tracePt t="54764" x="6842125" y="3101975"/>
          <p14:tracePt t="54776" x="6829425" y="3101975"/>
          <p14:tracePt t="54788" x="6815138" y="3101975"/>
          <p14:tracePt t="54798" x="6808788" y="3109913"/>
          <p14:tracePt t="54809" x="6800850" y="3109913"/>
          <p14:tracePt t="54820" x="6794500" y="3109913"/>
          <p14:tracePt t="54832" x="6794500" y="3116263"/>
          <p14:tracePt t="55079" x="6788150" y="3116263"/>
          <p14:tracePt t="55090" x="6773863" y="3116263"/>
          <p14:tracePt t="55103" x="6753225" y="3116263"/>
          <p14:tracePt t="55113" x="6740525" y="3116263"/>
          <p14:tracePt t="55124" x="6719888" y="3116263"/>
          <p14:tracePt t="55136" x="6691313" y="3116263"/>
          <p14:tracePt t="55153" x="6678613" y="3116263"/>
          <p14:tracePt t="55203" x="6670675" y="3116263"/>
          <p14:tracePt t="55214" x="6643688" y="3116263"/>
          <p14:tracePt t="55225" x="6602413" y="3116263"/>
          <p14:tracePt t="55236" x="6569075" y="3116263"/>
          <p14:tracePt t="55248" x="6554788" y="3116263"/>
          <p14:tracePt t="55675" x="6561138" y="3116263"/>
          <p14:tracePt t="55913" x="6569075" y="3116263"/>
          <p14:tracePt t="55934" x="6575425" y="3116263"/>
          <p14:tracePt t="55945" x="6581775" y="3116263"/>
          <p14:tracePt t="57206" x="6575425" y="3116263"/>
          <p14:tracePt t="58229" x="6581775" y="3116263"/>
          <p14:tracePt t="58241" x="6596063" y="3116263"/>
          <p14:tracePt t="58252" x="6610350" y="3116263"/>
          <p14:tracePt t="58263" x="6630988" y="3116263"/>
          <p14:tracePt t="58274" x="6650038" y="3116263"/>
          <p14:tracePt t="58287" x="6664325" y="3116263"/>
          <p14:tracePt t="58308" x="6678613" y="3116263"/>
          <p14:tracePt t="58318" x="6691313" y="3116263"/>
          <p14:tracePt t="58321" x="6711950" y="3116263"/>
          <p14:tracePt t="58331" x="6732588" y="3116263"/>
          <p14:tracePt t="58342" x="6753225" y="3116263"/>
          <p14:tracePt t="58352" x="6788150" y="3116263"/>
          <p14:tracePt t="58364" x="6794500" y="3116263"/>
          <p14:tracePt t="60041" x="6794500" y="3101975"/>
          <p14:tracePt t="60051" x="6794500" y="3041650"/>
          <p14:tracePt t="60063" x="6794500" y="2959100"/>
          <p14:tracePt t="60075" x="6794500" y="2944813"/>
          <p14:tracePt t="60288" x="6773863" y="2944813"/>
          <p14:tracePt t="60299" x="6705600" y="2924175"/>
          <p14:tracePt t="60311" x="6637338" y="2917825"/>
          <p14:tracePt t="60322" x="6623050" y="2911475"/>
          <p14:tracePt t="60344" x="6623050" y="2917825"/>
          <p14:tracePt t="60355" x="6623050" y="3006725"/>
          <p14:tracePt t="60368" x="6623050" y="3089275"/>
          <p14:tracePt t="60378" x="6623050" y="3122613"/>
          <p14:tracePt t="60400" x="6623050" y="3130550"/>
          <p14:tracePt t="60414" x="6630988" y="3130550"/>
          <p14:tracePt t="60425" x="6637338" y="3136900"/>
          <p14:tracePt t="60437" x="6643688" y="3136900"/>
          <p14:tracePt t="60449" x="6691313" y="3170238"/>
          <p14:tracePt t="60458" x="6746875" y="3190875"/>
          <p14:tracePt t="60467" x="6780213" y="3198813"/>
          <p14:tracePt t="60478" x="6800850" y="3205163"/>
          <p14:tracePt t="60489" x="6850063" y="3232150"/>
          <p14:tracePt t="60500" x="6870700" y="3240088"/>
          <p14:tracePt t="60511" x="6877050" y="3240088"/>
          <p14:tracePt t="60545" x="6883400" y="3240088"/>
          <p14:tracePt t="60974" x="6889750" y="3240088"/>
          <p14:tracePt t="60985" x="6910388" y="3240088"/>
          <p14:tracePt t="61672" x="6904038" y="3240088"/>
          <p14:tracePt t="61684" x="6850063" y="3240088"/>
          <p14:tracePt t="61694" x="6794500" y="3252788"/>
          <p14:tracePt t="61706" x="6767513" y="3260725"/>
          <p14:tracePt t="61717" x="6705600" y="3267075"/>
          <p14:tracePt t="61728" x="6650038" y="3267075"/>
          <p14:tracePt t="61739" x="6637338" y="3273425"/>
          <p14:tracePt t="61753" x="6616700" y="3273425"/>
          <p14:tracePt t="61761" x="6610350" y="3273425"/>
          <p14:tracePt t="61773" x="6602413" y="3273425"/>
          <p14:tracePt t="61784" x="6569075" y="3273425"/>
          <p14:tracePt t="61795" x="6451600" y="3287713"/>
          <p14:tracePt t="61807" x="6321425" y="3287713"/>
          <p14:tracePt t="61819" x="6170613" y="3287713"/>
          <p14:tracePt t="61829" x="6021388" y="3287713"/>
          <p14:tracePt t="61840" x="5883275" y="3287713"/>
          <p14:tracePt t="61852" x="5800725" y="3308350"/>
          <p14:tracePt t="61863" x="5726113" y="3328988"/>
          <p14:tracePt t="61874" x="5705475" y="3335338"/>
          <p14:tracePt t="61886" x="5670550" y="3341688"/>
          <p14:tracePt t="61897" x="5651500" y="3349625"/>
          <p14:tracePt t="61908" x="5637213" y="3355975"/>
          <p14:tracePt t="61920" x="5595938" y="3355975"/>
          <p14:tracePt t="61930" x="5527675" y="3355975"/>
          <p14:tracePt t="61941" x="5418138" y="3355975"/>
          <p14:tracePt t="61953" x="5294313" y="3355975"/>
          <p14:tracePt t="61964" x="5199063" y="3355975"/>
          <p14:tracePt t="61976" x="5116513" y="3355975"/>
          <p14:tracePt t="61986" x="5075238" y="3355975"/>
          <p14:tracePt t="61998" x="5068888" y="3355975"/>
          <p14:tracePt t="62009" x="5060950" y="3362325"/>
          <p14:tracePt t="62020" x="5054600" y="3362325"/>
          <p14:tracePt t="62054" x="5013325" y="3362325"/>
          <p14:tracePt t="62067" x="4959350" y="3362325"/>
          <p14:tracePt t="62076" x="4918075" y="3362325"/>
          <p14:tracePt t="62088" x="4897438" y="3362325"/>
          <p14:tracePt t="62101" x="4891088" y="3362325"/>
          <p14:tracePt t="62134" x="4883150" y="3355975"/>
          <p14:tracePt t="62144" x="4883150" y="3349625"/>
          <p14:tracePt t="62155" x="4856163" y="3328988"/>
          <p14:tracePt t="62168" x="4841875" y="3321050"/>
          <p14:tracePt t="62178" x="4841875" y="3314700"/>
          <p14:tracePt t="62211" x="4841875" y="3300413"/>
          <p14:tracePt t="62223" x="4903788" y="3267075"/>
          <p14:tracePt t="62233" x="4986338" y="3252788"/>
          <p14:tracePt t="62245" x="5013325" y="3246438"/>
          <p14:tracePt t="62257" x="5068888" y="3240088"/>
          <p14:tracePt t="62276" x="5110163" y="3240088"/>
          <p14:tracePt t="62279" x="5137150" y="3232150"/>
          <p14:tracePt t="62290" x="5164138" y="3232150"/>
          <p14:tracePt t="62302" x="5205413" y="3232150"/>
          <p14:tracePt t="62313" x="5232400" y="3232150"/>
          <p14:tracePt t="62324" x="5253038" y="3225800"/>
          <p14:tracePt t="62337" x="5281613" y="3225800"/>
          <p14:tracePt t="62346" x="5287963" y="3225800"/>
          <p14:tracePt t="62358" x="5294313" y="3225800"/>
          <p14:tracePt t="62369" x="5302250" y="3225800"/>
          <p14:tracePt t="62380" x="5308600" y="3225800"/>
          <p14:tracePt t="62392" x="5314950" y="3225800"/>
          <p14:tracePt t="62403" x="5335588" y="3225800"/>
          <p14:tracePt t="62414" x="5376863" y="3225800"/>
          <p14:tracePt t="62425" x="5430838" y="3225800"/>
          <p14:tracePt t="62436" x="5486400" y="3225800"/>
          <p14:tracePt t="62448" x="5513388" y="3225800"/>
          <p14:tracePt t="62459" x="5541963" y="3225800"/>
          <p14:tracePt t="62470" x="5548313" y="3225800"/>
          <p14:tracePt t="62482" x="5554663" y="3232150"/>
          <p14:tracePt t="62492" x="5561013" y="3232150"/>
          <p14:tracePt t="62504" x="5568950" y="3232150"/>
          <p14:tracePt t="62516" x="5575300" y="3232150"/>
          <p14:tracePt t="62526" x="5581650" y="3232150"/>
          <p14:tracePt t="62538" x="5595938" y="3232150"/>
          <p14:tracePt t="62551" x="5622925" y="3240088"/>
          <p14:tracePt t="62560" x="5657850" y="3240088"/>
          <p14:tracePt t="62572" x="5711825" y="3246438"/>
          <p14:tracePt t="62585" x="5753100" y="3252788"/>
          <p14:tracePt t="62594" x="5788025" y="3252788"/>
          <p14:tracePt t="62605" x="5808663" y="3260725"/>
          <p14:tracePt t="62629" x="5821363" y="3260725"/>
          <p14:tracePt t="62650" x="5829300" y="3260725"/>
          <p14:tracePt t="62662" x="5842000" y="3260725"/>
          <p14:tracePt t="62673" x="5856288" y="3260725"/>
          <p14:tracePt t="62684" x="5870575" y="3260725"/>
          <p14:tracePt t="62695" x="5883275" y="3260725"/>
          <p14:tracePt t="62707" x="5891213" y="3260725"/>
          <p14:tracePt t="62718" x="5903913" y="3260725"/>
          <p14:tracePt t="62729" x="5918200" y="3260725"/>
          <p14:tracePt t="62752" x="5924550" y="3260725"/>
          <p14:tracePt t="62763" x="5930900" y="3260725"/>
          <p14:tracePt t="62797" x="5938838" y="3260725"/>
          <p14:tracePt t="62864" x="5945188" y="3260725"/>
          <p14:tracePt t="62876" x="5951538" y="3260725"/>
          <p14:tracePt t="62887" x="5951538" y="3252788"/>
          <p14:tracePt t="62898" x="5959475" y="3252788"/>
          <p14:tracePt t="62909" x="5959475" y="3246438"/>
          <p14:tracePt t="62966" x="5965825" y="3246438"/>
          <p14:tracePt t="62977" x="5972175" y="3246438"/>
          <p14:tracePt t="62988" x="5980113" y="3246438"/>
          <p14:tracePt t="63000" x="5980113" y="3240088"/>
          <p14:tracePt t="63011" x="5986463" y="3240088"/>
          <p14:tracePt t="63022" x="5992813" y="3240088"/>
          <p14:tracePt t="63034" x="6000750" y="3240088"/>
          <p14:tracePt t="63078" x="6007100" y="3240088"/>
          <p14:tracePt t="63089" x="6007100" y="3232150"/>
          <p14:tracePt t="63100" x="6021388" y="3232150"/>
          <p14:tracePt t="63112" x="6027738" y="3232150"/>
          <p14:tracePt t="63123" x="6034088" y="3225800"/>
          <p14:tracePt t="63134" x="6048375" y="3225800"/>
          <p14:tracePt t="63146" x="6048375" y="3219450"/>
          <p14:tracePt t="63202" x="6054725" y="3219450"/>
          <p14:tracePt t="63213" x="6061075" y="3219450"/>
          <p14:tracePt t="63224" x="6069013" y="3219450"/>
          <p14:tracePt t="63371" x="6075363" y="3219450"/>
          <p14:tracePt t="63404" x="6081713" y="3219450"/>
          <p14:tracePt t="63460" x="6089650" y="3219450"/>
          <p14:tracePt t="63483" x="6102350" y="3219450"/>
          <p14:tracePt t="63494" x="6110288" y="3211513"/>
          <p14:tracePt t="63505" x="6122988" y="3211513"/>
          <p14:tracePt t="63516" x="6130925" y="3211513"/>
          <p14:tracePt t="63650" x="6137275" y="3211513"/>
          <p14:tracePt t="63652" x="6137275" y="3205163"/>
          <p14:tracePt t="63809" x="6143625" y="3205163"/>
          <p14:tracePt t="64057" x="6143625" y="3211513"/>
          <p14:tracePt t="64068" x="6151563" y="3225800"/>
          <p14:tracePt t="64080" x="6151563" y="3246438"/>
          <p14:tracePt t="64091" x="6151563" y="3260725"/>
          <p14:tracePt t="64101" x="6151563" y="3273425"/>
          <p14:tracePt t="64113" x="6151563" y="3287713"/>
          <p14:tracePt t="64125" x="6151563" y="3308350"/>
          <p14:tracePt t="64136" x="6151563" y="3314700"/>
          <p14:tracePt t="64170" x="6137275" y="3341688"/>
          <p14:tracePt t="64173" x="6110288" y="3370263"/>
          <p14:tracePt t="64182" x="6096000" y="3376613"/>
          <p14:tracePt t="64191" x="6096000" y="3382963"/>
          <p14:tracePt t="64202" x="6089650" y="3390900"/>
          <p14:tracePt t="64225" x="6081713" y="3390900"/>
          <p14:tracePt t="64237" x="6075363" y="3403600"/>
          <p14:tracePt t="64248" x="6061075" y="3403600"/>
          <p14:tracePt t="64259" x="6061075" y="3409950"/>
          <p14:tracePt t="64277" x="6054725" y="3417888"/>
          <p14:tracePt t="64285" x="6048375" y="3417888"/>
          <p14:tracePt t="64293" x="6027738" y="3417888"/>
          <p14:tracePt t="64304" x="6000750" y="3424238"/>
          <p14:tracePt t="64317" x="5951538" y="3430588"/>
          <p14:tracePt t="64327" x="5883275" y="3444875"/>
          <p14:tracePt t="64338" x="5815013" y="3444875"/>
          <p14:tracePt t="64351" x="5794375" y="3444875"/>
          <p14:tracePt t="64360" x="5740400" y="3451225"/>
          <p14:tracePt t="64371" x="5699125" y="3451225"/>
          <p14:tracePt t="64385" x="5637213" y="3465513"/>
          <p14:tracePt t="64394" x="5581650" y="3465513"/>
          <p14:tracePt t="64406" x="5541963" y="3465513"/>
          <p14:tracePt t="64418" x="5507038" y="3465513"/>
          <p14:tracePt t="64496" x="5500688" y="3465513"/>
          <p14:tracePt t="64767" x="5492750" y="3465513"/>
          <p14:tracePt t="64924" x="5486400" y="3471863"/>
          <p14:tracePt t="65093" x="5480050" y="3479800"/>
          <p14:tracePt t="65114" x="5472113" y="3486150"/>
          <p14:tracePt t="65238" x="5472113" y="3492500"/>
          <p14:tracePt t="65260" x="5472113" y="3500438"/>
          <p14:tracePt t="65272" x="5472113" y="3506788"/>
          <p14:tracePt t="65317" x="5480050" y="3506788"/>
          <p14:tracePt t="65328" x="5492750" y="3506788"/>
          <p14:tracePt t="65341" x="5527675" y="3521075"/>
          <p14:tracePt t="65350" x="5534025" y="3521075"/>
          <p14:tracePt t="65373" x="5541963" y="3521075"/>
          <p14:tracePt t="65384" x="5548313" y="3521075"/>
          <p14:tracePt t="65429" x="5554663" y="3521075"/>
          <p14:tracePt t="65451" x="5561013" y="3521075"/>
          <p14:tracePt t="65463" x="5575300" y="3521075"/>
          <p14:tracePt t="65474" x="5581650" y="3521075"/>
          <p14:tracePt t="65485" x="5589588" y="3521075"/>
          <p14:tracePt t="65497" x="5595938" y="3521075"/>
          <p14:tracePt t="65880" x="5595938" y="3527425"/>
          <p14:tracePt t="65924" x="5602288" y="3527425"/>
          <p14:tracePt t="65935" x="5610225" y="3527425"/>
          <p14:tracePt t="65969" x="5616575" y="3527425"/>
          <p14:tracePt t="65980" x="5622925" y="3527425"/>
          <p14:tracePt t="65992" x="5630863" y="3527425"/>
          <p14:tracePt t="66003" x="5637213" y="3527425"/>
          <p14:tracePt t="66015" x="5651500" y="3527425"/>
          <p14:tracePt t="66026" x="5664200" y="3527425"/>
          <p14:tracePt t="66037" x="5670550" y="3527425"/>
          <p14:tracePt t="66138" x="5678488" y="3527425"/>
          <p14:tracePt t="66149" x="5684838" y="3527425"/>
          <p14:tracePt t="66464" x="5691188" y="3527425"/>
          <p14:tracePt t="66476" x="5699125" y="3527425"/>
          <p14:tracePt t="66499" x="5705475" y="3527425"/>
          <p14:tracePt t="66509" x="5711825" y="3527425"/>
          <p14:tracePt t="66520" x="5719763" y="3527425"/>
          <p14:tracePt t="66532" x="5726113" y="3527425"/>
          <p14:tracePt t="66543" x="5732463" y="3527425"/>
          <p14:tracePt t="66554" x="5740400" y="3527425"/>
          <p14:tracePt t="66599" x="5746750" y="3527425"/>
          <p14:tracePt t="66622" x="5753100" y="3527425"/>
          <p14:tracePt t="66632" x="5767388" y="3527425"/>
          <p14:tracePt t="66644" x="5773738" y="3527425"/>
          <p14:tracePt t="66655" x="5788025" y="3533775"/>
          <p14:tracePt t="66666" x="5800725" y="3533775"/>
          <p14:tracePt t="66691" x="5815013" y="3533775"/>
          <p14:tracePt t="66700" x="5829300" y="3533775"/>
          <p14:tracePt t="66710" x="5842000" y="3540125"/>
          <p14:tracePt t="66721" x="5856288" y="3540125"/>
          <p14:tracePt t="66733" x="5862638" y="3540125"/>
          <p14:tracePt t="66744" x="5876925" y="3540125"/>
          <p14:tracePt t="66755" x="5883275" y="3540125"/>
          <p14:tracePt t="66767" x="5897563" y="3540125"/>
          <p14:tracePt t="66778" x="5903913" y="3540125"/>
          <p14:tracePt t="66789" x="5918200" y="3540125"/>
          <p14:tracePt t="66800" x="5930900" y="3540125"/>
          <p14:tracePt t="66812" x="5938838" y="3540125"/>
          <p14:tracePt t="66903" x="5945188" y="3540125"/>
          <p14:tracePt t="67015" x="5938838" y="3540125"/>
          <p14:tracePt t="67027" x="5930900" y="3540125"/>
          <p14:tracePt t="67049" x="5911850" y="3540125"/>
          <p14:tracePt t="67061" x="5856288" y="3540125"/>
          <p14:tracePt t="67072" x="5761038" y="3540125"/>
          <p14:tracePt t="67083" x="5637213" y="3527425"/>
          <p14:tracePt t="67094" x="5527675" y="3527425"/>
          <p14:tracePt t="67105" x="5492750" y="3521075"/>
          <p14:tracePt t="67116" x="5465763" y="3521075"/>
          <p14:tracePt t="67163" x="5451475" y="3521075"/>
          <p14:tracePt t="67184" x="5445125" y="3521075"/>
          <p14:tracePt t="67196" x="5438775" y="3521075"/>
          <p14:tracePt t="67287" x="5445125" y="3521075"/>
          <p14:tracePt t="67297" x="5459413" y="3521075"/>
          <p14:tracePt t="67308" x="5486400" y="3521075"/>
          <p14:tracePt t="67319" x="5541963" y="3521075"/>
          <p14:tracePt t="67331" x="5595938" y="3521075"/>
          <p14:tracePt t="67342" x="5651500" y="3521075"/>
          <p14:tracePt t="67353" x="5664200" y="3521075"/>
          <p14:tracePt t="67366" x="5691188" y="3521075"/>
          <p14:tracePt t="67376" x="5711825" y="3521075"/>
          <p14:tracePt t="67387" x="5719763" y="3521075"/>
          <p14:tracePt t="67600" x="5726113" y="3521075"/>
          <p14:tracePt t="67612" x="5761038" y="3521075"/>
          <p14:tracePt t="67623" x="5788025" y="3521075"/>
          <p14:tracePt t="67634" x="5800725" y="3521075"/>
          <p14:tracePt t="67646" x="5821363" y="3521075"/>
          <p14:tracePt t="67657" x="5856288" y="3521075"/>
          <p14:tracePt t="67668" x="5870575" y="3521075"/>
          <p14:tracePt t="67758" x="5876925" y="3521075"/>
          <p14:tracePt t="67781" x="5883275" y="3521075"/>
          <p14:tracePt t="67792" x="5891213" y="3521075"/>
          <p14:tracePt t="67803" x="5897563" y="3521075"/>
          <p14:tracePt t="67815" x="5903913" y="3527425"/>
          <p14:tracePt t="67827" x="5918200" y="3527425"/>
          <p14:tracePt t="67837" x="5924550" y="3527425"/>
          <p14:tracePt t="67850" x="5930900" y="3527425"/>
          <p14:tracePt t="67862" x="5945188" y="3533775"/>
          <p14:tracePt t="67870" x="5972175" y="3533775"/>
          <p14:tracePt t="67885" x="5986463" y="3533775"/>
          <p14:tracePt t="67893" x="5992813" y="3533775"/>
          <p14:tracePt t="67905" x="6007100" y="3533775"/>
          <p14:tracePt t="67916" x="6021388" y="3540125"/>
          <p14:tracePt t="67995" x="6027738" y="3540125"/>
          <p14:tracePt t="68017" x="6034088" y="3540125"/>
          <p14:tracePt t="68175" x="6040438" y="3540125"/>
          <p14:tracePt t="68276" x="6048375" y="3540125"/>
          <p14:tracePt t="68354" x="6054725" y="3540125"/>
          <p14:tracePt t="68364" x="6061075" y="3540125"/>
          <p14:tracePt t="68388" x="6069013" y="3540125"/>
          <p14:tracePt t="68398" x="6075363" y="3540125"/>
          <p14:tracePt t="68411" x="6081713" y="3540125"/>
          <p14:tracePt t="68444" x="6089650" y="3540125"/>
          <p14:tracePt t="68479" x="6096000" y="3540125"/>
          <p14:tracePt t="68489" x="6102350" y="3540125"/>
          <p14:tracePt t="68524" x="6110288" y="3540125"/>
          <p14:tracePt t="68534" x="6122988" y="3540125"/>
          <p14:tracePt t="68547" x="6130925" y="3540125"/>
          <p14:tracePt t="68557" x="6137275" y="3540125"/>
          <p14:tracePt t="68568" x="6143625" y="3540125"/>
          <p14:tracePt t="68591" x="6151563" y="3540125"/>
          <p14:tracePt t="68602" x="6157913" y="3540125"/>
          <p14:tracePt t="68624" x="6164263" y="3540125"/>
          <p14:tracePt t="68681" x="6170613" y="3540125"/>
          <p14:tracePt t="68691" x="6178550" y="3540125"/>
          <p14:tracePt t="68702" x="6184900" y="3540125"/>
          <p14:tracePt t="68770" x="6191250" y="3540125"/>
          <p14:tracePt t="68782" x="6211888" y="3540125"/>
          <p14:tracePt t="68793" x="6226175" y="3540125"/>
          <p14:tracePt t="68804" x="6232525" y="3540125"/>
          <p14:tracePt t="68816" x="6240463" y="3540125"/>
          <p14:tracePt t="68827" x="6253163" y="3540125"/>
          <p14:tracePt t="68849" x="6261100" y="3540125"/>
          <p14:tracePt t="68872" x="6267450" y="3540125"/>
          <p14:tracePt t="68882" x="6273800" y="3540125"/>
          <p14:tracePt t="68894" x="6280150" y="3540125"/>
          <p14:tracePt t="68905" x="6294438" y="3540125"/>
          <p14:tracePt t="68917" x="6308725" y="3540125"/>
          <p14:tracePt t="68939" x="6321425" y="3540125"/>
          <p14:tracePt t="68951" x="6342063" y="3540125"/>
          <p14:tracePt t="68963" x="6370638" y="3540125"/>
          <p14:tracePt t="68973" x="6383338" y="3540125"/>
          <p14:tracePt t="68984" x="6403975" y="3540125"/>
          <p14:tracePt t="68996" x="6418263" y="3540125"/>
          <p14:tracePt t="69007" x="6424613" y="3540125"/>
          <p14:tracePt t="69040" x="6424613" y="3533775"/>
          <p14:tracePt t="69052" x="6430963" y="3533775"/>
          <p14:tracePt t="69064" x="6451600" y="3533775"/>
          <p14:tracePt t="69074" x="6465888" y="3533775"/>
          <p14:tracePt t="69086" x="6486525" y="3533775"/>
          <p14:tracePt t="69099" x="6507163" y="3533775"/>
          <p14:tracePt t="69108" x="6540500" y="3533775"/>
          <p14:tracePt t="69119" x="6575425" y="3533775"/>
          <p14:tracePt t="69132" x="6616700" y="3533775"/>
          <p14:tracePt t="69142" x="6657975" y="3548063"/>
          <p14:tracePt t="69153" x="6719888" y="3568700"/>
          <p14:tracePt t="69166" x="6761163" y="3568700"/>
          <p14:tracePt t="69175" x="6780213" y="3568700"/>
          <p14:tracePt t="69187" x="6808788" y="3575050"/>
          <p14:tracePt t="69199" x="6821488" y="3575050"/>
          <p14:tracePt t="69209" x="6829425" y="3575050"/>
          <p14:tracePt t="69221" x="6835775" y="3575050"/>
          <p14:tracePt t="69232" x="6862763" y="3575050"/>
          <p14:tracePt t="69243" x="6897688" y="3575050"/>
          <p14:tracePt t="69254" x="6924675" y="3575050"/>
          <p14:tracePt t="69265" x="6959600" y="3575050"/>
          <p14:tracePt t="69276" x="6972300" y="3575050"/>
          <p14:tracePt t="69288" x="6992938" y="3575050"/>
          <p14:tracePt t="69300" x="7000875" y="3575050"/>
          <p14:tracePt t="69310" x="7007225" y="3575050"/>
          <p14:tracePt t="69332" x="7013575" y="3575050"/>
          <p14:tracePt t="69344" x="7027863" y="3575050"/>
          <p14:tracePt t="69355" x="7048500" y="3575050"/>
          <p14:tracePt t="69367" x="7102475" y="3575050"/>
          <p14:tracePt t="69378" x="7143750" y="3575050"/>
          <p14:tracePt t="69389" x="7178675" y="3575050"/>
          <p14:tracePt t="69400" x="7199313" y="3575050"/>
          <p14:tracePt t="69412" x="7219950" y="3575050"/>
          <p14:tracePt t="69423" x="7226300" y="3575050"/>
          <p14:tracePt t="69547" x="7232650" y="3575050"/>
          <p14:tracePt t="69604" x="7240588" y="3575050"/>
          <p14:tracePt t="69637" x="7240588" y="3568700"/>
          <p14:tracePt t="69829" x="7226300" y="3568700"/>
          <p14:tracePt t="69841" x="7205663" y="3568700"/>
          <p14:tracePt t="69849" x="7178675" y="3568700"/>
          <p14:tracePt t="69860" x="7158038" y="3568700"/>
          <p14:tracePt t="69872" x="7137400" y="3568700"/>
          <p14:tracePt t="69883" x="7081838" y="3568700"/>
          <p14:tracePt t="69894" x="7027863" y="3568700"/>
          <p14:tracePt t="69905" x="6931025" y="3568700"/>
          <p14:tracePt t="69916" x="6889750" y="3568700"/>
          <p14:tracePt t="69928" x="6821488" y="3568700"/>
          <p14:tracePt t="69939" x="6753225" y="3568700"/>
          <p14:tracePt t="69950" x="6711950" y="3568700"/>
          <p14:tracePt t="69964" x="6678613" y="3568700"/>
          <p14:tracePt t="69974" x="6657975" y="3568700"/>
          <p14:tracePt t="69985" x="6623050" y="3568700"/>
          <p14:tracePt t="69999" x="6596063" y="3568700"/>
          <p14:tracePt t="70008" x="6540500" y="3568700"/>
          <p14:tracePt t="70019" x="6500813" y="3568700"/>
          <p14:tracePt t="70032" x="6445250" y="3568700"/>
          <p14:tracePt t="70042" x="6430963" y="3568700"/>
          <p14:tracePt t="70053" x="6403975" y="3568700"/>
          <p14:tracePt t="70067" x="6376988" y="3560763"/>
          <p14:tracePt t="70075" x="6350000" y="3560763"/>
          <p14:tracePt t="70087" x="6294438" y="3560763"/>
          <p14:tracePt t="70098" x="6240463" y="3560763"/>
          <p14:tracePt t="70109" x="6184900" y="3548063"/>
          <p14:tracePt t="70121" x="6151563" y="3548063"/>
          <p14:tracePt t="70131" x="6143625" y="3548063"/>
          <p14:tracePt t="70223" x="6151563" y="3548063"/>
          <p14:tracePt t="70233" x="6157913" y="3540125"/>
          <p14:tracePt t="70244" x="6170613" y="3540125"/>
          <p14:tracePt t="70255" x="6191250" y="3540125"/>
          <p14:tracePt t="70267" x="6232525" y="3533775"/>
          <p14:tracePt t="70278" x="6267450" y="3533775"/>
          <p14:tracePt t="70292" x="6288088" y="3533775"/>
          <p14:tracePt t="70300" x="6335713" y="3533775"/>
          <p14:tracePt t="70312" x="6397625" y="3533775"/>
          <p14:tracePt t="70323" x="6465888" y="3533775"/>
          <p14:tracePt t="70334" x="6507163" y="3533775"/>
          <p14:tracePt t="70346" x="6561138" y="3533775"/>
          <p14:tracePt t="70357" x="6581775" y="3533775"/>
          <p14:tracePt t="70368" x="6596063" y="3533775"/>
          <p14:tracePt t="70380" x="6616700" y="3533775"/>
          <p14:tracePt t="70391" x="6623050" y="3533775"/>
          <p14:tracePt t="70402" x="6637338" y="3533775"/>
          <p14:tracePt t="70416" x="6643688" y="3533775"/>
          <p14:tracePt t="70425" x="6650038" y="3533775"/>
          <p14:tracePt t="70435" x="6670675" y="3533775"/>
          <p14:tracePt t="70450" x="6691313" y="3533775"/>
          <p14:tracePt t="70458" x="6711950" y="3533775"/>
          <p14:tracePt t="70469" x="6732588" y="3533775"/>
          <p14:tracePt t="70482" x="6753225" y="3533775"/>
          <p14:tracePt t="70493" x="6767513" y="3533775"/>
          <p14:tracePt t="70504" x="6773863" y="3533775"/>
          <p14:tracePt t="70515" x="6780213" y="3533775"/>
          <p14:tracePt t="70526" x="6788150" y="3533775"/>
          <p14:tracePt t="70548" x="6794500" y="3533775"/>
          <p14:tracePt t="70560" x="6800850" y="3533775"/>
          <p14:tracePt t="70582" x="6815138" y="3533775"/>
          <p14:tracePt t="70593" x="6829425" y="3533775"/>
          <p14:tracePt t="70604" x="6835775" y="3533775"/>
          <p14:tracePt t="70616" x="6850063" y="3533775"/>
          <p14:tracePt t="70627" x="6862763" y="3533775"/>
          <p14:tracePt t="70639" x="6877050" y="3533775"/>
          <p14:tracePt t="70807" x="6883400" y="3533775"/>
          <p14:tracePt t="70841" x="6889750" y="3533775"/>
          <p14:tracePt t="72821" x="6904038" y="3540125"/>
          <p14:tracePt t="80307" x="7019925" y="3548063"/>
          <p14:tracePt t="80381" x="7027863" y="3548063"/>
          <p14:tracePt t="80392" x="7048500" y="3554413"/>
          <p14:tracePt t="80403" x="7102475" y="3560763"/>
          <p14:tracePt t="80414" x="7185025" y="3581400"/>
          <p14:tracePt t="80426" x="7219950" y="3595688"/>
          <p14:tracePt t="80471" x="7185025" y="3595688"/>
          <p14:tracePt t="80483" x="7110413" y="3602038"/>
          <p14:tracePt t="80494" x="7040563" y="3616325"/>
          <p14:tracePt t="80504" x="7027863" y="3616325"/>
          <p14:tracePt t="80516" x="6986588" y="3630613"/>
          <p14:tracePt t="80528" x="6910388" y="3649663"/>
          <p14:tracePt t="80538" x="6815138" y="3684588"/>
          <p14:tracePt t="80549" x="6719888" y="3684588"/>
          <p14:tracePt t="80563" x="6596063" y="3698875"/>
          <p14:tracePt t="80572" x="6472238" y="3698875"/>
          <p14:tracePt t="80583" x="6370638" y="3678238"/>
          <p14:tracePt t="80595" x="6288088" y="3657600"/>
          <p14:tracePt t="80606" x="6232525" y="3649663"/>
          <p14:tracePt t="80617" x="6219825" y="3643313"/>
          <p14:tracePt t="80854" x="6383338" y="3643313"/>
          <p14:tracePt t="80864" x="6643688" y="3649663"/>
          <p14:tracePt t="80877" x="6924675" y="3649663"/>
          <p14:tracePt t="80889" x="7075488" y="3649663"/>
          <p14:tracePt t="80898" x="7158038" y="3649663"/>
          <p14:tracePt t="80922" x="7137400" y="3649663"/>
          <p14:tracePt t="80932" x="7123113" y="3649663"/>
          <p14:tracePt t="80944" x="7110413" y="3649663"/>
          <p14:tracePt t="80954" x="7089775" y="3649663"/>
          <p14:tracePt t="81022" x="7081838" y="3649663"/>
          <p14:tracePt t="81034" x="7069138" y="3649663"/>
          <p14:tracePt t="81044" x="7054850" y="3657600"/>
          <p14:tracePt t="81056" x="7048500" y="3657600"/>
          <p14:tracePt t="81067" x="7040563" y="3657600"/>
          <p14:tracePt t="81112" x="7034213" y="3657600"/>
          <p14:tracePt t="81124" x="7027863" y="3663950"/>
          <p14:tracePt t="81134" x="7013575" y="3670300"/>
          <p14:tracePt t="81179" x="7007225" y="3670300"/>
          <p14:tracePt t="81258" x="6992938" y="3670300"/>
          <p14:tracePt t="81269" x="6980238" y="3670300"/>
          <p14:tracePt t="81281" x="6959600" y="3670300"/>
          <p14:tracePt t="81292" x="6904038" y="3670300"/>
          <p14:tracePt t="81303" x="6850063" y="3670300"/>
          <p14:tracePt t="81314" x="6780213" y="3670300"/>
          <p14:tracePt t="81327" x="6746875" y="3670300"/>
          <p14:tracePt t="81337" x="6740525" y="3670300"/>
          <p14:tracePt t="81393" x="6732588" y="3670300"/>
          <p14:tracePt t="81405" x="6726238" y="3670300"/>
          <p14:tracePt t="81416" x="6711950" y="3663950"/>
          <p14:tracePt t="81427" x="6678613" y="3663950"/>
          <p14:tracePt t="81438" x="6637338" y="3663950"/>
          <p14:tracePt t="81449" x="6610350" y="3663950"/>
          <p14:tracePt t="81461" x="6596063" y="3670300"/>
          <p14:tracePt t="81472" x="6581775" y="3670300"/>
          <p14:tracePt t="81484" x="6575425" y="3678238"/>
          <p14:tracePt t="81495" x="6554788" y="3678238"/>
          <p14:tracePt t="81506" x="6534150" y="3684588"/>
          <p14:tracePt t="81517" x="6521450" y="3690938"/>
          <p14:tracePt t="81527" x="6472238" y="3698875"/>
          <p14:tracePt t="81540" x="6438900" y="3711575"/>
          <p14:tracePt t="81551" x="6410325" y="3725863"/>
          <p14:tracePt t="81563" x="6397625" y="3732213"/>
          <p14:tracePt t="81574" x="6391275" y="3732213"/>
          <p14:tracePt t="81584" x="6383338" y="3732213"/>
          <p14:tracePt t="81596" x="6376988" y="3732213"/>
          <p14:tracePt t="81675" x="6376988" y="3740150"/>
          <p14:tracePt t="81686" x="6376988" y="3746500"/>
          <p14:tracePt t="81697" x="6376988" y="3752850"/>
          <p14:tracePt t="81709" x="6376988" y="3760788"/>
          <p14:tracePt t="81731" x="6376988" y="3767138"/>
          <p14:tracePt t="81753" x="6376988" y="3773488"/>
          <p14:tracePt t="81777" x="6376988" y="3779838"/>
          <p14:tracePt t="81787" x="6376988" y="3787775"/>
          <p14:tracePt t="81798" x="6376988" y="3794125"/>
          <p14:tracePt t="81810" x="6376988" y="3800475"/>
          <p14:tracePt t="81821" x="6376988" y="3808413"/>
          <p14:tracePt t="81843" x="6376988" y="3814763"/>
          <p14:tracePt t="81899" x="6383338" y="3814763"/>
          <p14:tracePt t="81910" x="6397625" y="3814763"/>
          <p14:tracePt t="81922" x="6410325" y="3835400"/>
          <p14:tracePt t="81933" x="6424613" y="3849688"/>
          <p14:tracePt t="81943" x="6438900" y="3862388"/>
          <p14:tracePt t="81955" x="6451600" y="3876675"/>
          <p14:tracePt t="81967" x="6465888" y="3897313"/>
          <p14:tracePt t="81977" x="6492875" y="3917950"/>
          <p14:tracePt t="81989" x="6527800" y="3938588"/>
          <p14:tracePt t="82001" x="6548438" y="3959225"/>
          <p14:tracePt t="82014" x="6561138" y="3971925"/>
          <p14:tracePt t="82023" x="6596063" y="3986213"/>
          <p14:tracePt t="82034" x="6616700" y="4000500"/>
          <p14:tracePt t="82047" x="6643688" y="4019550"/>
          <p14:tracePt t="82058" x="6664325" y="4027488"/>
          <p14:tracePt t="82068" x="6705600" y="4040188"/>
          <p14:tracePt t="82082" x="6753225" y="4060825"/>
          <p14:tracePt t="82091" x="6800850" y="4089400"/>
          <p14:tracePt t="82102" x="6850063" y="4110038"/>
          <p14:tracePt t="82113" x="6883400" y="4122738"/>
          <p14:tracePt t="82124" x="6904038" y="4143375"/>
          <p14:tracePt t="82136" x="6910388" y="4143375"/>
          <p14:tracePt t="82147" x="6924675" y="4143375"/>
          <p14:tracePt t="82159" x="6931025" y="4149725"/>
          <p14:tracePt t="82170" x="6938963" y="4157663"/>
          <p14:tracePt t="82180" x="6945313" y="4157663"/>
          <p14:tracePt t="82203" x="6959600" y="4164013"/>
          <p14:tracePt t="82214" x="6972300" y="4170363"/>
          <p14:tracePt t="82233" x="7000875" y="4184650"/>
          <p14:tracePt t="82236" x="7013575" y="4191000"/>
          <p14:tracePt t="82247" x="7034213" y="4211638"/>
          <p14:tracePt t="82259" x="7040563" y="4211638"/>
          <p14:tracePt t="82269" x="7054850" y="4219575"/>
          <p14:tracePt t="82303" x="7061200" y="4219575"/>
          <p14:tracePt t="82336" x="7069138" y="4219575"/>
          <p14:tracePt t="82360" x="7081838" y="4225925"/>
          <p14:tracePt t="82372" x="7096125" y="4232275"/>
          <p14:tracePt t="82383" x="7110413" y="4240213"/>
          <p14:tracePt t="82395" x="7123113" y="4246563"/>
          <p14:tracePt t="82406" x="7137400" y="4252913"/>
          <p14:tracePt t="82417" x="7143750" y="4252913"/>
          <p14:tracePt t="82429" x="7143750" y="4259263"/>
          <p14:tracePt t="82519" x="7150100" y="4259263"/>
          <p14:tracePt t="82541" x="7158038" y="4259263"/>
          <p14:tracePt t="82811" x="7143750" y="4259263"/>
          <p14:tracePt t="82822" x="7131050" y="4259263"/>
          <p14:tracePt t="82833" x="7116763" y="4267200"/>
          <p14:tracePt t="82844" x="7096125" y="4267200"/>
          <p14:tracePt t="82856" x="7075488" y="4267200"/>
          <p14:tracePt t="82867" x="7054850" y="4267200"/>
          <p14:tracePt t="82878" x="7034213" y="4267200"/>
          <p14:tracePt t="82895" x="7019925" y="4267200"/>
          <p14:tracePt t="82900" x="7007225" y="4267200"/>
          <p14:tracePt t="82912" x="7007225" y="4259263"/>
          <p14:tracePt t="82923" x="6992938" y="4259263"/>
          <p14:tracePt t="82934" x="6986588" y="4259263"/>
          <p14:tracePt t="82946" x="6965950" y="4259263"/>
          <p14:tracePt t="82957" x="6931025" y="4246563"/>
          <p14:tracePt t="82968" x="6889750" y="4246563"/>
          <p14:tracePt t="82980" x="6862763" y="4246563"/>
          <p14:tracePt t="82991" x="6829425" y="4246563"/>
          <p14:tracePt t="83002" x="6808788" y="4246563"/>
          <p14:tracePt t="83013" x="6800850" y="4246563"/>
          <p14:tracePt t="83024" x="6794500" y="4246563"/>
          <p14:tracePt t="83036" x="6788150" y="4246563"/>
          <p14:tracePt t="83047" x="6761163" y="4246563"/>
          <p14:tracePt t="83060" x="6732588" y="4240213"/>
          <p14:tracePt t="83069" x="6684963" y="4232275"/>
          <p14:tracePt t="83081" x="6643688" y="4225925"/>
          <p14:tracePt t="83093" x="6581775" y="4211638"/>
          <p14:tracePt t="83104" x="6527800" y="4205288"/>
          <p14:tracePt t="83114" x="6465888" y="4191000"/>
          <p14:tracePt t="83127" x="6424613" y="4184650"/>
          <p14:tracePt t="83137" x="6403975" y="4184650"/>
          <p14:tracePt t="83148" x="6370638" y="4178300"/>
          <p14:tracePt t="83161" x="6356350" y="4178300"/>
          <p14:tracePt t="83171" x="6335713" y="4178300"/>
          <p14:tracePt t="83182" x="6315075" y="4170363"/>
          <p14:tracePt t="83195" x="6308725" y="4170363"/>
          <p14:tracePt t="83204" x="6294438" y="4164013"/>
          <p14:tracePt t="83216" x="6280150" y="4164013"/>
          <p14:tracePt t="83227" x="6253163" y="4157663"/>
          <p14:tracePt t="83238" x="6191250" y="4143375"/>
          <p14:tracePt t="83250" x="6130925" y="4129088"/>
          <p14:tracePt t="83259" x="6116638" y="4122738"/>
          <p14:tracePt t="83272" x="6089650" y="4102100"/>
          <p14:tracePt t="83283" x="6027738" y="4081463"/>
          <p14:tracePt t="83296" x="6007100" y="4081463"/>
          <p14:tracePt t="83306" x="5959475" y="4068763"/>
          <p14:tracePt t="83317" x="5891213" y="4048125"/>
          <p14:tracePt t="83329" x="5829300" y="4027488"/>
          <p14:tracePt t="83340" x="5773738" y="4006850"/>
          <p14:tracePt t="83351" x="5699125" y="3992563"/>
          <p14:tracePt t="83364" x="5630863" y="3971925"/>
          <p14:tracePt t="83373" x="5554663" y="3951288"/>
          <p14:tracePt t="83385" x="5534025" y="3944938"/>
          <p14:tracePt t="83397" x="5500688" y="3938588"/>
          <p14:tracePt t="83407" x="5486400" y="3930650"/>
          <p14:tracePt t="83418" x="5480050" y="3930650"/>
          <p14:tracePt t="83497" x="5472113" y="3930650"/>
          <p14:tracePt t="83510" x="5465763" y="3930650"/>
          <p14:tracePt t="83530" x="5459413" y="3930650"/>
          <p14:tracePt t="83543" x="5451475" y="3924300"/>
          <p14:tracePt t="83609" x="5459413" y="3924300"/>
          <p14:tracePt t="83621" x="5472113" y="3924300"/>
          <p14:tracePt t="83632" x="5480050" y="3924300"/>
          <p14:tracePt t="83643" x="5486400" y="3924300"/>
          <p14:tracePt t="83655" x="5521325" y="3917950"/>
          <p14:tracePt t="83666" x="5561013" y="3917950"/>
          <p14:tracePt t="83677" x="5616575" y="3917950"/>
          <p14:tracePt t="83688" x="5670550" y="3917950"/>
          <p14:tracePt t="83700" x="5740400" y="3917950"/>
          <p14:tracePt t="83710" x="5800725" y="3917950"/>
          <p14:tracePt t="83722" x="5821363" y="3917950"/>
          <p14:tracePt t="83733" x="5829300" y="3917950"/>
          <p14:tracePt t="83745" x="5835650" y="3917950"/>
          <p14:tracePt t="83779" x="5842000" y="3917950"/>
          <p14:tracePt t="83790" x="5856288" y="3917950"/>
          <p14:tracePt t="83801" x="5870575" y="3917950"/>
          <p14:tracePt t="83812" x="5891213" y="3910013"/>
          <p14:tracePt t="83824" x="5911850" y="3910013"/>
          <p14:tracePt t="83834" x="5924550" y="3910013"/>
          <p14:tracePt t="83846" x="5930900" y="3910013"/>
          <p14:tracePt t="83868" x="5938838" y="3910013"/>
          <p14:tracePt t="83893" x="5945188" y="3910013"/>
          <p14:tracePt t="83925" x="5951538" y="3910013"/>
          <p14:tracePt t="83993" x="5959475" y="3910013"/>
          <p14:tracePt t="84014" x="5965825" y="3910013"/>
          <p14:tracePt t="84150" x="5965825" y="3903663"/>
          <p14:tracePt t="84914" x="5980113" y="3903663"/>
          <p14:tracePt t="84926" x="5986463" y="3903663"/>
          <p14:tracePt t="84937" x="6034088" y="3903663"/>
          <p14:tracePt t="84948" x="6075363" y="3903663"/>
          <p14:tracePt t="84959" x="6102350" y="3903663"/>
          <p14:tracePt t="84972" x="6143625" y="3903663"/>
          <p14:tracePt t="84982" x="6170613" y="3903663"/>
          <p14:tracePt t="85038" x="6178550" y="3903663"/>
          <p14:tracePt t="85061" x="6184900" y="3903663"/>
          <p14:tracePt t="85163" x="6191250" y="3903663"/>
          <p14:tracePt t="85185" x="6205538" y="3903663"/>
          <p14:tracePt t="85230" x="6211888" y="3903663"/>
          <p14:tracePt t="85263" x="6219825" y="3903663"/>
          <p14:tracePt t="85275" x="6226175" y="3903663"/>
          <p14:tracePt t="85285" x="6232525" y="3903663"/>
          <p14:tracePt t="85367" x="6240463" y="3903663"/>
          <p14:tracePt t="85379" x="6246813" y="3903663"/>
          <p14:tracePt t="85386" x="6253163" y="3903663"/>
          <p14:tracePt t="85419" x="6261100" y="3903663"/>
          <p14:tracePt t="85431" x="6273800" y="3903663"/>
          <p14:tracePt t="85442" x="6315075" y="3903663"/>
          <p14:tracePt t="85453" x="6329363" y="3903663"/>
          <p14:tracePt t="85464" x="6342063" y="3903663"/>
          <p14:tracePt t="85475" x="6362700" y="3903663"/>
          <p14:tracePt t="85486" x="6376988" y="3903663"/>
          <p14:tracePt t="85499" x="6383338" y="3903663"/>
          <p14:tracePt t="85533" x="6391275" y="3903663"/>
          <p14:tracePt t="85545" x="6397625" y="3903663"/>
          <p14:tracePt t="85556" x="6403975" y="3903663"/>
          <p14:tracePt t="85568" x="6410325" y="3903663"/>
          <p14:tracePt t="85578" x="6424613" y="3897313"/>
          <p14:tracePt t="85590" x="6438900" y="3897313"/>
          <p14:tracePt t="85601" x="6445250" y="3897313"/>
          <p14:tracePt t="85612" x="6451600" y="3897313"/>
          <p14:tracePt t="85624" x="6459538" y="3897313"/>
          <p14:tracePt t="85646" x="6465888" y="3897313"/>
          <p14:tracePt t="85657" x="6472238" y="3897313"/>
          <p14:tracePt t="85679" x="6480175" y="3897313"/>
          <p14:tracePt t="85770" x="6486525" y="3897313"/>
          <p14:tracePt t="85781" x="6492875" y="3897313"/>
          <p14:tracePt t="85792" x="6492875" y="3889375"/>
          <p14:tracePt t="85803" x="6500813" y="3889375"/>
          <p14:tracePt t="85815" x="6507163" y="3889375"/>
          <p14:tracePt t="85826" x="6513513" y="3889375"/>
          <p14:tracePt t="85837" x="6521450" y="3889375"/>
          <p14:tracePt t="85848" x="6527800" y="3889375"/>
          <p14:tracePt t="85860" x="6540500" y="3883025"/>
          <p14:tracePt t="85871" x="6575425" y="3876675"/>
          <p14:tracePt t="85882" x="6630988" y="3870325"/>
          <p14:tracePt t="85892" x="6657975" y="3862388"/>
          <p14:tracePt t="85905" x="6711950" y="3841750"/>
          <p14:tracePt t="85916" x="6767513" y="3829050"/>
          <p14:tracePt t="85926" x="6800850" y="3821113"/>
          <p14:tracePt t="85938" x="6815138" y="3814763"/>
          <p14:tracePt t="85995" x="6821488" y="3814763"/>
          <p14:tracePt t="87277" x="6821488" y="3821113"/>
          <p14:tracePt t="87288" x="6829425" y="3821113"/>
          <p14:tracePt t="87299" x="6856413" y="3821113"/>
          <p14:tracePt t="87311" x="6889750" y="3829050"/>
          <p14:tracePt t="87322" x="6910388" y="3835400"/>
          <p14:tracePt t="87333" x="6931025" y="3835400"/>
          <p14:tracePt t="87344" x="6951663" y="3835400"/>
          <p14:tracePt t="87356" x="6980238" y="3835400"/>
          <p14:tracePt t="87367" x="6992938" y="3835400"/>
          <p14:tracePt t="87392" x="7019925" y="3835400"/>
          <p14:tracePt t="87401" x="7034213" y="3835400"/>
          <p14:tracePt t="87423" x="7048500" y="3841750"/>
          <p14:tracePt t="87435" x="7061200" y="3841750"/>
          <p14:tracePt t="87445" x="7075488" y="3841750"/>
          <p14:tracePt t="87459" x="7075488" y="3849688"/>
          <p14:tracePt t="87468" x="7081838" y="3849688"/>
          <p14:tracePt t="87479" x="7089775" y="3849688"/>
          <p14:tracePt t="87493" x="7096125" y="3849688"/>
          <p14:tracePt t="87513" x="7102475" y="3849688"/>
          <p14:tracePt t="87526" x="7123113" y="3849688"/>
          <p14:tracePt t="87536" x="7131050" y="3849688"/>
          <p14:tracePt t="87851" x="7123113" y="3856038"/>
          <p14:tracePt t="87862" x="7116763" y="3856038"/>
          <p14:tracePt t="87874" x="7110413" y="3856038"/>
          <p14:tracePt t="89291" x="7116763" y="3856038"/>
          <p14:tracePt t="89302" x="7123113" y="3856038"/>
          <p14:tracePt t="89831" x="7123113" y="3862388"/>
          <p14:tracePt t="89966" x="7131050" y="3870325"/>
          <p14:tracePt t="89978" x="7137400" y="3870325"/>
          <p14:tracePt t="89988" x="7143750" y="3870325"/>
          <p14:tracePt t="89999" x="7158038" y="3870325"/>
          <p14:tracePt t="90011" x="7170738" y="3876675"/>
          <p14:tracePt t="90057" x="7178675" y="3876675"/>
          <p14:tracePt t="90067" x="7185025" y="3876675"/>
          <p14:tracePt t="90079" x="7191375" y="3876675"/>
          <p14:tracePt t="90091" x="7205663" y="3876675"/>
          <p14:tracePt t="90101" x="7212013" y="3876675"/>
          <p14:tracePt t="90112" x="7240588" y="3876675"/>
          <p14:tracePt t="90126" x="7253288" y="3876675"/>
          <p14:tracePt t="90134" x="7273925" y="3876675"/>
          <p14:tracePt t="90146" x="7294563" y="3876675"/>
          <p14:tracePt t="90158" x="7315200" y="3876675"/>
          <p14:tracePt t="90168" x="7335838" y="3876675"/>
          <p14:tracePt t="90179" x="7350125" y="3876675"/>
          <p14:tracePt t="90192" x="7370763" y="3876675"/>
          <p14:tracePt t="90202" x="7383463" y="3876675"/>
          <p14:tracePt t="90213" x="7389813" y="3876675"/>
          <p14:tracePt t="90226" x="7397750" y="3876675"/>
          <p14:tracePt t="90237" x="7410450" y="3876675"/>
          <p14:tracePt t="90247" x="7431088" y="3889375"/>
          <p14:tracePt t="90257" x="7472363" y="3889375"/>
          <p14:tracePt t="90269" x="7519988" y="3897313"/>
          <p14:tracePt t="90281" x="7540625" y="3897313"/>
          <p14:tracePt t="90292" x="7548563" y="3897313"/>
          <p14:tracePt t="90428" x="7548563" y="3903663"/>
          <p14:tracePt t="90867" x="7540625" y="3903663"/>
          <p14:tracePt t="90877" x="7534275" y="3903663"/>
          <p14:tracePt t="90900" x="7527925" y="3903663"/>
          <p14:tracePt t="90978" x="7527925" y="3910013"/>
          <p14:tracePt t="90991" x="7519988" y="3910013"/>
          <p14:tracePt t="91001" x="7513638" y="3910013"/>
          <p14:tracePt t="91598" x="7507288" y="3910013"/>
          <p14:tracePt t="91800" x="7499350" y="3910013"/>
          <p14:tracePt t="91823" x="7493000" y="3910013"/>
          <p14:tracePt t="91833" x="7486650" y="3910013"/>
          <p14:tracePt t="91890" x="7480300" y="3910013"/>
          <p14:tracePt t="91901" x="7472363" y="3910013"/>
          <p14:tracePt t="91912" x="7466013" y="3910013"/>
          <p14:tracePt t="91924" x="7445375" y="3910013"/>
          <p14:tracePt t="91934" x="7431088" y="3910013"/>
          <p14:tracePt t="91946" x="7410450" y="3910013"/>
          <p14:tracePt t="91958" x="7404100" y="3910013"/>
          <p14:tracePt t="91969" x="7389813" y="3910013"/>
          <p14:tracePt t="91979" x="7370763" y="3910013"/>
          <p14:tracePt t="91991" x="7356475" y="3910013"/>
          <p14:tracePt t="92002" x="7350125" y="3910013"/>
          <p14:tracePt t="92013" x="7342188" y="3910013"/>
          <p14:tracePt t="92024" x="7329488" y="3910013"/>
          <p14:tracePt t="92036" x="7321550" y="3910013"/>
          <p14:tracePt t="92047" x="7308850" y="3910013"/>
          <p14:tracePt t="92059" x="7300913" y="3910013"/>
          <p14:tracePt t="92069" x="7288213" y="3910013"/>
          <p14:tracePt t="92081" x="7280275" y="3910013"/>
          <p14:tracePt t="92092" x="7267575" y="3910013"/>
          <p14:tracePt t="92103" x="7232650" y="3910013"/>
          <p14:tracePt t="92114" x="7191375" y="3910013"/>
          <p14:tracePt t="92126" x="7137400" y="3910013"/>
          <p14:tracePt t="92137" x="7081838" y="3910013"/>
          <p14:tracePt t="92148" x="7040563" y="3910013"/>
          <p14:tracePt t="92159" x="6992938" y="3910013"/>
          <p14:tracePt t="92171" x="6951663" y="3910013"/>
          <p14:tracePt t="92182" x="6924675" y="3910013"/>
          <p14:tracePt t="92193" x="6889750" y="3910013"/>
          <p14:tracePt t="92205" x="6883400" y="3910013"/>
          <p14:tracePt t="92216" x="6856413" y="3910013"/>
          <p14:tracePt t="92226" x="6829425" y="3910013"/>
          <p14:tracePt t="92239" x="6788150" y="3910013"/>
          <p14:tracePt t="92250" x="6746875" y="3910013"/>
          <p14:tracePt t="92261" x="6691313" y="3910013"/>
          <p14:tracePt t="92274" x="6643688" y="3910013"/>
          <p14:tracePt t="92283" x="6616700" y="3910013"/>
          <p14:tracePt t="92295" x="6581775" y="3910013"/>
          <p14:tracePt t="92308" x="6540500" y="3903663"/>
          <p14:tracePt t="92317" x="6521450" y="3903663"/>
          <p14:tracePt t="92328" x="6500813" y="3903663"/>
          <p14:tracePt t="92350" x="6383338" y="3903663"/>
          <p14:tracePt t="92362" x="6273800" y="3903663"/>
          <p14:tracePt t="92375" x="6178550" y="3897313"/>
          <p14:tracePt t="92384" x="6096000" y="3897313"/>
          <p14:tracePt t="92396" x="6034088" y="3889375"/>
          <p14:tracePt t="92408" x="5992813" y="3889375"/>
          <p14:tracePt t="92418" x="5972175" y="3876675"/>
          <p14:tracePt t="92429" x="5930900" y="3876675"/>
          <p14:tracePt t="92441" x="5883275" y="3870325"/>
          <p14:tracePt t="92452" x="5856288" y="3870325"/>
          <p14:tracePt t="92464" x="5788025" y="3870325"/>
          <p14:tracePt t="92474" x="5705475" y="3870325"/>
          <p14:tracePt t="92486" x="5637213" y="3862388"/>
          <p14:tracePt t="92497" x="5581650" y="3849688"/>
          <p14:tracePt t="92509" x="5548313" y="3849688"/>
          <p14:tracePt t="92520" x="5534025" y="3849688"/>
          <p14:tracePt t="92531" x="5507038" y="3849688"/>
          <p14:tracePt t="92542" x="5472113" y="3849688"/>
          <p14:tracePt t="92553" x="5451475" y="3849688"/>
          <p14:tracePt t="92564" x="5430838" y="3849688"/>
          <p14:tracePt t="92575" x="5424488" y="3849688"/>
          <p14:tracePt t="92598" x="5418138" y="3849688"/>
          <p14:tracePt t="92609" x="5411788" y="3849688"/>
          <p14:tracePt t="92622" x="5383213" y="3856038"/>
          <p14:tracePt t="92632" x="5341938" y="3870325"/>
          <p14:tracePt t="92643" x="5294313" y="3870325"/>
          <p14:tracePt t="92655" x="5267325" y="3876675"/>
          <p14:tracePt t="92665" x="5253038" y="3876675"/>
          <p14:tracePt t="92688" x="5246688" y="3883025"/>
          <p14:tracePt t="92700" x="5240338" y="3883025"/>
          <p14:tracePt t="92710" x="5226050" y="3883025"/>
          <p14:tracePt t="92724" x="5199063" y="3883025"/>
          <p14:tracePt t="92733" x="5157788" y="3883025"/>
          <p14:tracePt t="92747" x="5060950" y="3883025"/>
          <p14:tracePt t="92758" x="5041900" y="3883025"/>
          <p14:tracePt t="92767" x="5033963" y="3883025"/>
          <p14:tracePt t="92778" x="5027613" y="3883025"/>
          <p14:tracePt t="92791" x="5013325" y="3883025"/>
          <p14:tracePt t="92801" x="5000625" y="3883025"/>
          <p14:tracePt t="92812" x="4992688" y="3883025"/>
          <p14:tracePt t="92869" x="5006975" y="3876675"/>
          <p14:tracePt t="92880" x="5021263" y="3876675"/>
          <p14:tracePt t="92891" x="5033963" y="3870325"/>
          <p14:tracePt t="92902" x="5089525" y="3870325"/>
          <p14:tracePt t="92913" x="5157788" y="3870325"/>
          <p14:tracePt t="92925" x="5226050" y="3870325"/>
          <p14:tracePt t="92936" x="5267325" y="3870325"/>
          <p14:tracePt t="92947" x="5273675" y="3870325"/>
          <p14:tracePt t="93071" x="5260975" y="3870325"/>
          <p14:tracePt t="93082" x="5246688" y="3870325"/>
          <p14:tracePt t="93093" x="5232400" y="3870325"/>
          <p14:tracePt t="93105" x="5191125" y="3870325"/>
          <p14:tracePt t="93116" x="5151438" y="3870325"/>
          <p14:tracePt t="93127" x="5095875" y="3870325"/>
          <p14:tracePt t="93139" x="5054600" y="3870325"/>
          <p14:tracePt t="93150" x="5033963" y="3870325"/>
          <p14:tracePt t="93161" x="5027613" y="3870325"/>
          <p14:tracePt t="93296" x="5033963" y="3870325"/>
          <p14:tracePt t="93307" x="5068888" y="3862388"/>
          <p14:tracePt t="93318" x="5081588" y="3862388"/>
          <p14:tracePt t="93329" x="5122863" y="3862388"/>
          <p14:tracePt t="93341" x="5164138" y="3862388"/>
          <p14:tracePt t="93352" x="5199063" y="3862388"/>
          <p14:tracePt t="93363" x="5211763" y="3862388"/>
          <p14:tracePt t="93442" x="5219700" y="3862388"/>
          <p14:tracePt t="94061" x="5219700" y="3870325"/>
          <p14:tracePt t="94117" x="5219700" y="3876675"/>
          <p14:tracePt t="94140" x="5211763" y="3889375"/>
          <p14:tracePt t="94151" x="5205413" y="3903663"/>
          <p14:tracePt t="94162" x="5178425" y="3910013"/>
          <p14:tracePt t="94173" x="5172075" y="3917950"/>
          <p14:tracePt t="94184" x="5151438" y="3930650"/>
          <p14:tracePt t="94196" x="5137150" y="3944938"/>
          <p14:tracePt t="94207" x="5122863" y="3951288"/>
          <p14:tracePt t="94218" x="5110163" y="3951288"/>
          <p14:tracePt t="94229" x="5089525" y="3959225"/>
          <p14:tracePt t="94242" x="5075238" y="3959225"/>
          <p14:tracePt t="94252" x="5054600" y="3959225"/>
          <p14:tracePt t="94263" x="5033963" y="3965575"/>
          <p14:tracePt t="94276" x="5021263" y="3965575"/>
          <p14:tracePt t="94286" x="4986338" y="3965575"/>
          <p14:tracePt t="94297" x="4979988" y="3965575"/>
          <p14:tracePt t="94308" x="4951413" y="3971925"/>
          <p14:tracePt t="94319" x="4932363" y="3971925"/>
          <p14:tracePt t="94331" x="4903788" y="3979863"/>
          <p14:tracePt t="94342" x="4870450" y="3979863"/>
          <p14:tracePt t="94364" x="4835525" y="3979863"/>
          <p14:tracePt t="94387" x="4829175" y="3979863"/>
          <p14:tracePt t="94398" x="4808538" y="3979863"/>
          <p14:tracePt t="94409" x="4787900" y="3979863"/>
          <p14:tracePt t="94421" x="4773613" y="3979863"/>
          <p14:tracePt t="94432" x="4752975" y="3979863"/>
          <p14:tracePt t="94444" x="4732338" y="3979863"/>
          <p14:tracePt t="94457" x="4705350" y="3979863"/>
          <p14:tracePt t="94466" x="4684713" y="3979863"/>
          <p14:tracePt t="94477" x="4672013" y="3979863"/>
          <p14:tracePt t="94490" x="4657725" y="3979863"/>
          <p14:tracePt t="94499" x="4643438" y="3979863"/>
          <p14:tracePt t="94511" x="4637088" y="3979863"/>
          <p14:tracePt t="94523" x="4637088" y="3986213"/>
          <p14:tracePt t="94545" x="4637088" y="3992563"/>
          <p14:tracePt t="94557" x="4630738" y="4006850"/>
          <p14:tracePt t="94567" x="4616450" y="4013200"/>
          <p14:tracePt t="94578" x="4610100" y="4019550"/>
          <p14:tracePt t="94590" x="4610100" y="4027488"/>
          <p14:tracePt t="94657" x="4616450" y="4027488"/>
          <p14:tracePt t="94668" x="4622800" y="4027488"/>
          <p14:tracePt t="94679" x="4643438" y="4033838"/>
          <p14:tracePt t="94691" x="4678363" y="4033838"/>
          <p14:tracePt t="94702" x="4705350" y="4040188"/>
          <p14:tracePt t="94715" x="4732338" y="4040188"/>
          <p14:tracePt t="94725" x="4760913" y="4040188"/>
          <p14:tracePt t="94735" x="4814888" y="4040188"/>
          <p14:tracePt t="94746" x="4870450" y="4040188"/>
          <p14:tracePt t="94757" x="4938713" y="4040188"/>
          <p14:tracePt t="94768" x="4979988" y="4040188"/>
          <p14:tracePt t="94779" x="4986338" y="4040188"/>
          <p14:tracePt t="94824" x="4992688" y="4040188"/>
          <p14:tracePt t="94835" x="5000625" y="4040188"/>
          <p14:tracePt t="94848" x="5013325" y="4040188"/>
          <p14:tracePt t="94849" x="5027613" y="4040188"/>
          <p14:tracePt t="94858" x="5033963" y="4040188"/>
          <p14:tracePt t="94890" x="5041900" y="4040188"/>
          <p14:tracePt t="94927" x="5048250" y="4040188"/>
          <p14:tracePt t="94939" x="5054600" y="4040188"/>
          <p14:tracePt t="94949" x="5060950" y="4040188"/>
          <p14:tracePt t="94973" x="5075238" y="4040188"/>
          <p14:tracePt t="95028" x="5081588" y="4040188"/>
          <p14:tracePt t="95039" x="5089525" y="4040188"/>
          <p14:tracePt t="95051" x="5095875" y="4040188"/>
          <p14:tracePt t="95062" x="5102225" y="4040188"/>
          <p14:tracePt t="95073" x="5110163" y="4040188"/>
          <p14:tracePt t="95141" x="5116513" y="4040188"/>
          <p14:tracePt t="95152" x="5137150" y="4040188"/>
          <p14:tracePt t="95163" x="5143500" y="4040188"/>
          <p14:tracePt t="95174" x="5164138" y="4040188"/>
          <p14:tracePt t="95186" x="5178425" y="4040188"/>
          <p14:tracePt t="95197" x="5184775" y="4040188"/>
          <p14:tracePt t="95253" x="5191125" y="4040188"/>
          <p14:tracePt t="95276" x="5199063" y="4040188"/>
          <p14:tracePt t="95287" x="5205413" y="4040188"/>
          <p14:tracePt t="95388" x="5211763" y="4040188"/>
          <p14:tracePt t="95422" x="5219700" y="4040188"/>
          <p14:tracePt t="95434" x="5232400" y="4040188"/>
          <p14:tracePt t="95445" x="5253038" y="4040188"/>
          <p14:tracePt t="95456" x="5294313" y="4040188"/>
          <p14:tracePt t="95467" x="5349875" y="4040188"/>
          <p14:tracePt t="95478" x="5376863" y="4040188"/>
          <p14:tracePt t="95490" x="5403850" y="4040188"/>
          <p14:tracePt t="96503" x="5411788" y="4040188"/>
          <p14:tracePt t="96525" x="5418138" y="4040188"/>
          <p14:tracePt t="96581" x="5424488" y="4040188"/>
          <p14:tracePt t="96604" x="5430838" y="4040188"/>
          <p14:tracePt t="96615" x="5438775" y="4040188"/>
          <p14:tracePt t="96626" x="5451475" y="4040188"/>
          <p14:tracePt t="96952" x="5459413" y="4040188"/>
          <p14:tracePt t="96963" x="5465763" y="4040188"/>
          <p14:tracePt t="96975" x="5472113" y="4040188"/>
          <p14:tracePt t="96986" x="5480050" y="4040188"/>
          <p14:tracePt t="96997" x="5486400" y="4040188"/>
          <p14:tracePt t="97053" x="5492750" y="4040188"/>
          <p14:tracePt t="97076" x="5507038" y="4040188"/>
          <p14:tracePt t="97088" x="5513388" y="4040188"/>
          <p14:tracePt t="97098" x="5521325" y="4040188"/>
          <p14:tracePt t="97111" x="5534025" y="4040188"/>
          <p14:tracePt t="97122" x="5541963" y="4040188"/>
          <p14:tracePt t="97144" x="5548313" y="4040188"/>
          <p14:tracePt t="97156" x="5554663" y="4040188"/>
          <p14:tracePt t="97166" x="5561013" y="4040188"/>
          <p14:tracePt t="97177" x="5575300" y="4040188"/>
          <p14:tracePt t="97190" x="5595938" y="4040188"/>
          <p14:tracePt t="97199" x="5616575" y="4040188"/>
          <p14:tracePt t="97211" x="5622925" y="4040188"/>
          <p14:tracePt t="97224" x="5643563" y="4040188"/>
          <p14:tracePt t="97233" x="5651500" y="4040188"/>
          <p14:tracePt t="97256" x="5657850" y="4040188"/>
          <p14:tracePt t="97290" x="5657850" y="4033838"/>
          <p14:tracePt t="97301" x="5664200" y="4033838"/>
          <p14:tracePt t="97312" x="5670550" y="4033838"/>
          <p14:tracePt t="97324" x="5684838" y="4033838"/>
          <p14:tracePt t="97335" x="5691188" y="4033838"/>
          <p14:tracePt t="97346" x="5711825" y="4033838"/>
          <p14:tracePt t="97357" x="5740400" y="4033838"/>
          <p14:tracePt t="97368" x="5753100" y="4033838"/>
          <p14:tracePt t="97414" x="5761038" y="4033838"/>
          <p14:tracePt t="97437" x="5767388" y="4033838"/>
          <p14:tracePt t="97447" x="5781675" y="4033838"/>
          <p14:tracePt t="97470" x="5788025" y="4033838"/>
          <p14:tracePt t="97504" x="5794375" y="4033838"/>
          <p14:tracePt t="97560" x="5800725" y="4033838"/>
          <p14:tracePt t="97572" x="5808663" y="4033838"/>
          <p14:tracePt t="97582" x="5815013" y="4033838"/>
          <p14:tracePt t="97593" x="5829300" y="4033838"/>
          <p14:tracePt t="97605" x="5842000" y="4033838"/>
          <p14:tracePt t="97616" x="5849938" y="4033838"/>
          <p14:tracePt t="97639" x="5862638" y="4033838"/>
          <p14:tracePt t="97650" x="5870575" y="4033838"/>
          <p14:tracePt t="97661" x="5876925" y="4033838"/>
          <p14:tracePt t="97673" x="5903913" y="4033838"/>
          <p14:tracePt t="97683" x="5930900" y="4033838"/>
          <p14:tracePt t="97695" x="5945188" y="4033838"/>
          <p14:tracePt t="97705" x="5959475" y="4033838"/>
          <p14:tracePt t="97717" x="5980113" y="4033838"/>
          <p14:tracePt t="97728" x="6007100" y="4033838"/>
          <p14:tracePt t="97739" x="6027738" y="4033838"/>
          <p14:tracePt t="97751" x="6069013" y="4040188"/>
          <p14:tracePt t="97762" x="6081713" y="4040188"/>
          <p14:tracePt t="97773" x="6089650" y="4040188"/>
          <p14:tracePt t="97807" x="6096000" y="4040188"/>
          <p14:tracePt t="97842" x="6116638" y="4040188"/>
          <p14:tracePt t="97851" x="6151563" y="4040188"/>
          <p14:tracePt t="97862" x="6164263" y="4040188"/>
          <p14:tracePt t="97873" x="6178550" y="4040188"/>
          <p14:tracePt t="97884" x="6178550" y="4048125"/>
          <p14:tracePt t="97904" x="6184900" y="4048125"/>
          <p14:tracePt t="97918" x="6199188" y="4048125"/>
          <p14:tracePt t="97929" x="6219825" y="4048125"/>
          <p14:tracePt t="97940" x="6253163" y="4048125"/>
          <p14:tracePt t="97952" x="6273800" y="4048125"/>
          <p14:tracePt t="97963" x="6308725" y="4048125"/>
          <p14:tracePt t="97976" x="6329363" y="4048125"/>
          <p14:tracePt t="97989" x="6335713" y="4048125"/>
          <p14:tracePt t="98009" x="6342063" y="4048125"/>
          <p14:tracePt t="98022" x="6350000" y="4048125"/>
          <p14:tracePt t="98033" x="6376988" y="4054475"/>
          <p14:tracePt t="98043" x="6424613" y="4068763"/>
          <p14:tracePt t="98056" x="6472238" y="4075113"/>
          <p14:tracePt t="98066" x="6513513" y="4081463"/>
          <p14:tracePt t="98077" x="6527800" y="4081463"/>
          <p14:tracePt t="98089" x="6554788" y="4081463"/>
          <p14:tracePt t="98437" x="6561138" y="4081463"/>
          <p14:tracePt t="98459" x="6569075" y="4081463"/>
          <p14:tracePt t="98516" x="6575425" y="4081463"/>
          <p14:tracePt t="98527" x="6581775" y="4081463"/>
          <p14:tracePt t="98538" x="6589713" y="4081463"/>
          <p14:tracePt t="98594" x="6596063" y="4081463"/>
          <p14:tracePt t="99012" x="6616700" y="4081463"/>
          <p14:tracePt t="99022" x="6637338" y="4081463"/>
          <p14:tracePt t="99034" x="6650038" y="4081463"/>
          <p14:tracePt t="99045" x="6664325" y="4081463"/>
          <p14:tracePt t="99055" x="6670675" y="4081463"/>
          <p14:tracePt t="99067" x="6678613" y="4081463"/>
          <p14:tracePt t="99090" x="6684963" y="4081463"/>
          <p14:tracePt t="99112" x="6691313" y="4081463"/>
          <p14:tracePt t="99157" x="6699250" y="4081463"/>
          <p14:tracePt t="99179" x="6705600" y="4081463"/>
          <p14:tracePt t="99202" x="6711950" y="4081463"/>
          <p14:tracePt t="99236" x="6719888" y="4081463"/>
          <p14:tracePt t="99248" x="6726238" y="4081463"/>
          <p14:tracePt t="99270" x="6732588" y="4081463"/>
          <p14:tracePt t="99281" x="6740525" y="4081463"/>
          <p14:tracePt t="99304" x="6746875" y="4081463"/>
          <p14:tracePt t="99393" x="6753225" y="4081463"/>
          <p14:tracePt t="99405" x="6761163" y="4081463"/>
          <p14:tracePt t="99416" x="6767513" y="4081463"/>
          <p14:tracePt t="99427" x="6773863" y="4081463"/>
          <p14:tracePt t="99437" x="6780213" y="4081463"/>
          <p14:tracePt t="99449" x="6794500" y="4075113"/>
          <p14:tracePt t="99461" x="6815138" y="4075113"/>
          <p14:tracePt t="99472" x="6842125" y="4075113"/>
          <p14:tracePt t="99483" x="6842125" y="4068763"/>
          <p14:tracePt t="99494" x="6856413" y="4068763"/>
          <p14:tracePt t="99517" x="6862763" y="4068763"/>
          <p14:tracePt t="99832" x="6862763" y="4060825"/>
          <p14:tracePt t="99843" x="6870700" y="4060825"/>
          <p14:tracePt t="99922" x="6877050" y="4060825"/>
          <p14:tracePt t="100024" x="6877050" y="4054475"/>
          <p14:tracePt t="101239" x="6883400" y="4054475"/>
          <p14:tracePt t="101272" x="6938963" y="4054475"/>
          <p14:tracePt t="101284" x="7000875" y="4054475"/>
          <p14:tracePt t="101295" x="7019925" y="4054475"/>
          <p14:tracePt t="101306" x="7061200" y="4054475"/>
          <p14:tracePt t="101317" x="7102475" y="4054475"/>
          <p14:tracePt t="101329" x="7123113" y="4048125"/>
          <p14:tracePt t="101340" x="7137400" y="4040188"/>
          <p14:tracePt t="101351" x="7150100" y="4040188"/>
          <p14:tracePt t="101362" x="7158038" y="4040188"/>
          <p14:tracePt t="101385" x="7170738" y="4040188"/>
          <p14:tracePt t="101396" x="7178675" y="4040188"/>
          <p14:tracePt t="101407" x="7199313" y="4040188"/>
          <p14:tracePt t="101420" x="7205663" y="4033838"/>
          <p14:tracePt t="101430" x="7212013" y="4033838"/>
          <p14:tracePt t="101439" x="7226300" y="4033838"/>
          <p14:tracePt t="101451" x="7232650" y="4033838"/>
          <p14:tracePt t="101644" x="7219950" y="4033838"/>
          <p14:tracePt t="101655" x="7205663" y="4033838"/>
          <p14:tracePt t="101666" x="7199313" y="4033838"/>
          <p14:tracePt t="101677" x="7170738" y="4040188"/>
          <p14:tracePt t="101688" x="7110413" y="4048125"/>
          <p14:tracePt t="101700" x="7069138" y="4048125"/>
          <p14:tracePt t="101711" x="7013575" y="4048125"/>
          <p14:tracePt t="101722" x="6945313" y="4048125"/>
          <p14:tracePt t="101734" x="6904038" y="4048125"/>
          <p14:tracePt t="101744" x="6877050" y="4048125"/>
          <p14:tracePt t="101756" x="6842125" y="4048125"/>
          <p14:tracePt t="101768" x="6808788" y="4048125"/>
          <p14:tracePt t="101778" x="6780213" y="4048125"/>
          <p14:tracePt t="101789" x="6711950" y="4048125"/>
          <p14:tracePt t="101801" x="6630988" y="4048125"/>
          <p14:tracePt t="101812" x="6521450" y="4048125"/>
          <p14:tracePt t="101824" x="6383338" y="4048125"/>
          <p14:tracePt t="101835" x="6261100" y="4033838"/>
          <p14:tracePt t="101846" x="6191250" y="4033838"/>
          <p14:tracePt t="101857" x="6164263" y="4033838"/>
          <p14:tracePt t="101868" x="6157913" y="4033838"/>
          <p14:tracePt t="101879" x="6143625" y="4033838"/>
          <p14:tracePt t="101905" x="6081713" y="4033838"/>
          <p14:tracePt t="101913" x="6013450" y="4033838"/>
          <p14:tracePt t="101925" x="5918200" y="4033838"/>
          <p14:tracePt t="101937" x="5849938" y="4033838"/>
          <p14:tracePt t="101947" x="5808663" y="4033838"/>
          <p14:tracePt t="101958" x="5794375" y="4033838"/>
          <p14:tracePt t="101971" x="5781675" y="4033838"/>
          <p14:tracePt t="101980" x="5767388" y="4033838"/>
          <p14:tracePt t="101992" x="5761038" y="4033838"/>
          <p14:tracePt t="102004" x="5732463" y="4033838"/>
          <p14:tracePt t="102014" x="5678488" y="4033838"/>
          <p14:tracePt t="102026" x="5637213" y="4033838"/>
          <p14:tracePt t="102038" x="5568950" y="4033838"/>
          <p14:tracePt t="102048" x="5527675" y="4033838"/>
          <p14:tracePt t="102059" x="5472113" y="4033838"/>
          <p14:tracePt t="102072" x="5438775" y="4027488"/>
          <p14:tracePt t="102082" x="5383213" y="4027488"/>
          <p14:tracePt t="102094" x="5362575" y="4027488"/>
          <p14:tracePt t="102105" x="5341938" y="4027488"/>
          <p14:tracePt t="102116" x="5335588" y="4027488"/>
          <p14:tracePt t="102139" x="5329238" y="4027488"/>
          <p14:tracePt t="102149" x="5321300" y="4027488"/>
          <p14:tracePt t="102161" x="5302250" y="4027488"/>
          <p14:tracePt t="102172" x="5260975" y="4027488"/>
          <p14:tracePt t="102184" x="5205413" y="4027488"/>
          <p14:tracePt t="102194" x="5164138" y="4019550"/>
          <p14:tracePt t="102206" x="5137150" y="4019550"/>
          <p14:tracePt t="102252" x="5130800" y="4019550"/>
          <p14:tracePt t="102255" x="5116513" y="4019550"/>
          <p14:tracePt t="102263" x="5089525" y="4019550"/>
          <p14:tracePt t="102273" x="5075238" y="4019550"/>
          <p14:tracePt t="102286" x="5054600" y="4019550"/>
          <p14:tracePt t="102296" x="5013325" y="4019550"/>
          <p14:tracePt t="102308" x="4986338" y="4019550"/>
          <p14:tracePt t="102318" x="4979988" y="4019550"/>
          <p14:tracePt t="102431" x="4986338" y="4019550"/>
          <p14:tracePt t="102442" x="5027613" y="4019550"/>
          <p14:tracePt t="102453" x="5081588" y="4019550"/>
          <p14:tracePt t="102465" x="5157788" y="4019550"/>
          <p14:tracePt t="102476" x="5211763" y="4019550"/>
          <p14:tracePt t="102486" x="5226050" y="4019550"/>
          <p14:tracePt t="102599" x="5219700" y="4019550"/>
          <p14:tracePt t="102611" x="5191125" y="4019550"/>
          <p14:tracePt t="102622" x="5178425" y="4019550"/>
          <p14:tracePt t="102633" x="5130800" y="4019550"/>
          <p14:tracePt t="102644" x="5081588" y="4013200"/>
          <p14:tracePt t="102655" x="5041900" y="4013200"/>
          <p14:tracePt t="102667" x="5021263" y="4013200"/>
          <p14:tracePt t="102790" x="5027613" y="4006850"/>
          <p14:tracePt t="102836" x="5033963" y="4006850"/>
          <p14:tracePt t="103297" x="5041900" y="4006850"/>
          <p14:tracePt t="103613" x="5041900" y="4000500"/>
          <p14:tracePt t="103669" x="5041900" y="3992563"/>
          <p14:tracePt t="103782" x="5033963" y="3986213"/>
          <p14:tracePt t="103804" x="5027613" y="3979863"/>
          <p14:tracePt t="103814" x="5021263" y="3965575"/>
          <p14:tracePt t="103826" x="5013325" y="3959225"/>
          <p14:tracePt t="103859" x="5006975" y="3959225"/>
          <p14:tracePt t="103871" x="5000625" y="3951288"/>
          <p14:tracePt t="103894" x="4992688" y="3951288"/>
          <p14:tracePt t="103905" x="4986338" y="3944938"/>
          <p14:tracePt t="103916" x="4972050" y="3938588"/>
          <p14:tracePt t="103927" x="4959350" y="3938588"/>
          <p14:tracePt t="103938" x="4932363" y="3938588"/>
          <p14:tracePt t="103950" x="4918075" y="3938588"/>
          <p14:tracePt t="103961" x="4897438" y="3938588"/>
          <p14:tracePt t="103972" x="4883150" y="3938588"/>
          <p14:tracePt t="103984" x="4870450" y="3938588"/>
          <p14:tracePt t="103995" x="4849813" y="3938588"/>
          <p14:tracePt t="104006" x="4829175" y="3938588"/>
          <p14:tracePt t="104017" x="4808538" y="3938588"/>
          <p14:tracePt t="104028" x="4767263" y="3938588"/>
          <p14:tracePt t="104039" x="4705350" y="3944938"/>
          <p14:tracePt t="104050" x="4664075" y="3959225"/>
          <p14:tracePt t="104065" x="4610100" y="3959225"/>
          <p14:tracePt t="104075" x="4562475" y="3959225"/>
          <p14:tracePt t="104083" x="4533900" y="3965575"/>
          <p14:tracePt t="104094" x="4527550" y="3965575"/>
          <p14:tracePt t="104128" x="4521200" y="3971925"/>
          <p14:tracePt t="104139" x="4506913" y="3979863"/>
          <p14:tracePt t="104151" x="4500563" y="3986213"/>
          <p14:tracePt t="104162" x="4486275" y="3986213"/>
          <p14:tracePt t="104173" x="4486275" y="3992563"/>
          <p14:tracePt t="104185" x="4486275" y="4000500"/>
          <p14:tracePt t="104195" x="4479925" y="4006850"/>
          <p14:tracePt t="104219" x="4471988" y="4006850"/>
          <p14:tracePt t="104231" x="4471988" y="4013200"/>
          <p14:tracePt t="104242" x="4459288" y="4019550"/>
          <p14:tracePt t="104253" x="4459288" y="4027488"/>
          <p14:tracePt t="104265" x="4451350" y="4027488"/>
          <p14:tracePt t="104276" x="4451350" y="4033838"/>
          <p14:tracePt t="104309" x="4445000" y="4033838"/>
          <p14:tracePt t="104321" x="4438650" y="4040188"/>
          <p14:tracePt t="104332" x="4438650" y="4054475"/>
          <p14:tracePt t="104343" x="4418013" y="4068763"/>
          <p14:tracePt t="104355" x="4418013" y="4075113"/>
          <p14:tracePt t="104366" x="4411663" y="4095750"/>
          <p14:tracePt t="104383" x="4403725" y="4102100"/>
          <p14:tracePt t="104400" x="4383088" y="4137025"/>
          <p14:tracePt t="104404" x="4376738" y="4149725"/>
          <p14:tracePt t="104412" x="4370388" y="4170363"/>
          <p14:tracePt t="104422" x="4362450" y="4178300"/>
          <p14:tracePt t="104434" x="4362450" y="4191000"/>
          <p14:tracePt t="104445" x="4362450" y="4232275"/>
          <p14:tracePt t="104456" x="4362450" y="4273550"/>
          <p14:tracePt t="104467" x="4362450" y="4329113"/>
          <p14:tracePt t="104478" x="4370388" y="4349750"/>
          <p14:tracePt t="104489" x="4376738" y="4397375"/>
          <p14:tracePt t="104501" x="4376738" y="4438650"/>
          <p14:tracePt t="104512" x="4376738" y="4451350"/>
          <p14:tracePt t="104524" x="4383088" y="4459288"/>
          <p14:tracePt t="104546" x="4391025" y="4459288"/>
          <p14:tracePt t="104569" x="4397375" y="4459288"/>
          <p14:tracePt t="104591" x="4403725" y="4459288"/>
          <p14:tracePt t="104603" x="4411663" y="4459288"/>
          <p14:tracePt t="104614" x="4418013" y="4459288"/>
          <p14:tracePt t="104624" x="4418013" y="4445000"/>
          <p14:tracePt t="104638" x="4424363" y="4424363"/>
          <p14:tracePt t="104647" x="4438650" y="4368800"/>
          <p14:tracePt t="104658" x="4451350" y="4308475"/>
          <p14:tracePt t="104671" x="4451350" y="4252913"/>
          <p14:tracePt t="104681" x="4445000" y="4211638"/>
          <p14:tracePt t="104692" x="4438650" y="4164013"/>
          <p14:tracePt t="104703" x="4424363" y="4129088"/>
          <p14:tracePt t="104714" x="4424363" y="4122738"/>
          <p14:tracePt t="104726" x="4418013" y="4116388"/>
          <p14:tracePt t="104772" x="4397375" y="4110038"/>
          <p14:tracePt t="104782" x="4391025" y="4102100"/>
          <p14:tracePt t="104793" x="4376738" y="4095750"/>
          <p14:tracePt t="104805" x="4349750" y="4089400"/>
          <p14:tracePt t="104816" x="4322763" y="4081463"/>
          <p14:tracePt t="104838" x="4308475" y="4081463"/>
          <p14:tracePt t="104850" x="4302125" y="4081463"/>
          <p14:tracePt t="104861" x="4287838" y="4081463"/>
          <p14:tracePt t="104872" x="4273550" y="4089400"/>
          <p14:tracePt t="104883" x="4252913" y="4095750"/>
          <p14:tracePt t="104906" x="4240213" y="4129088"/>
          <p14:tracePt t="104917" x="4219575" y="4149725"/>
          <p14:tracePt t="104928" x="4219575" y="4178300"/>
          <p14:tracePt t="104940" x="4211638" y="4219575"/>
          <p14:tracePt t="104951" x="4211638" y="4246563"/>
          <p14:tracePt t="104962" x="4211638" y="4267200"/>
          <p14:tracePt t="104973" x="4211638" y="4287838"/>
          <p14:tracePt t="104986" x="4219575" y="4300538"/>
          <p14:tracePt t="104996" x="4225925" y="4314825"/>
          <p14:tracePt t="105021" x="4240213" y="4335463"/>
          <p14:tracePt t="105052" x="4240213" y="4341813"/>
          <p14:tracePt t="105064" x="4246563" y="4341813"/>
          <p14:tracePt t="105098" x="4252913" y="4341813"/>
          <p14:tracePt t="105108" x="4260850" y="4341813"/>
          <p14:tracePt t="105119" x="4267200" y="4341813"/>
          <p14:tracePt t="105131" x="4287838" y="4329113"/>
          <p14:tracePt t="105142" x="4302125" y="4314825"/>
          <p14:tracePt t="105152" x="4308475" y="4308475"/>
          <p14:tracePt t="105165" x="4308475" y="4294188"/>
          <p14:tracePt t="105176" x="4314825" y="4287838"/>
          <p14:tracePt t="105188" x="4322763" y="4287838"/>
          <p14:tracePt t="105198" x="4322763" y="4279900"/>
          <p14:tracePt t="105210" x="4322763" y="4267200"/>
          <p14:tracePt t="105221" x="4329113" y="4259263"/>
          <p14:tracePt t="105232" x="4329113" y="4240213"/>
          <p14:tracePt t="105243" x="4329113" y="4219575"/>
          <p14:tracePt t="105254" x="4329113" y="4178300"/>
          <p14:tracePt t="105266" x="4329113" y="4143375"/>
          <p14:tracePt t="105277" x="4329113" y="4122738"/>
          <p14:tracePt t="105288" x="4329113" y="4110038"/>
          <p14:tracePt t="105300" x="4329113" y="4102100"/>
          <p14:tracePt t="105322" x="4329113" y="4089400"/>
          <p14:tracePt t="105334" x="4329113" y="4081463"/>
          <p14:tracePt t="105356" x="4322763" y="4081463"/>
          <p14:tracePt t="105367" x="4322763" y="4075113"/>
          <p14:tracePt t="105446" x="4314825" y="4075113"/>
          <p14:tracePt t="105457" x="4302125" y="4075113"/>
          <p14:tracePt t="105479" x="4287838" y="4081463"/>
          <p14:tracePt t="105491" x="4273550" y="4089400"/>
          <p14:tracePt t="105502" x="4252913" y="4102100"/>
          <p14:tracePt t="105514" x="4246563" y="4137025"/>
          <p14:tracePt t="105524" x="4240213" y="4164013"/>
          <p14:tracePt t="105535" x="4240213" y="4219575"/>
          <p14:tracePt t="105547" x="4240213" y="4246563"/>
          <p14:tracePt t="105558" x="4240213" y="4273550"/>
          <p14:tracePt t="105570" x="4240213" y="4287838"/>
          <p14:tracePt t="105581" x="4240213" y="4300538"/>
          <p14:tracePt t="105592" x="4240213" y="4308475"/>
          <p14:tracePt t="105603" x="4246563" y="4321175"/>
          <p14:tracePt t="105614" x="4246563" y="4335463"/>
          <p14:tracePt t="105626" x="4252913" y="4349750"/>
          <p14:tracePt t="105639" x="4252913" y="4362450"/>
          <p14:tracePt t="105671" x="4252913" y="4368800"/>
          <p14:tracePt t="105683" x="4260850" y="4376738"/>
          <p14:tracePt t="105694" x="4267200" y="4376738"/>
          <p14:tracePt t="105705" x="4273550" y="4383088"/>
          <p14:tracePt t="105738" x="4281488" y="4383088"/>
          <p14:tracePt t="105761" x="4287838" y="4383088"/>
          <p14:tracePt t="105772" x="4294188" y="4383088"/>
          <p14:tracePt t="105783" x="4308475" y="4376738"/>
          <p14:tracePt t="105795" x="4322763" y="4362450"/>
          <p14:tracePt t="105806" x="4329113" y="4341813"/>
          <p14:tracePt t="105818" x="4329113" y="4314825"/>
          <p14:tracePt t="105829" x="4329113" y="4287838"/>
          <p14:tracePt t="105839" x="4335463" y="4279900"/>
          <p14:tracePt t="105853" x="4335463" y="4267200"/>
          <p14:tracePt t="105862" x="4335463" y="4252913"/>
          <p14:tracePt t="105886" x="4335463" y="4246563"/>
          <p14:tracePt t="105896" x="4335463" y="4240213"/>
          <p14:tracePt t="105907" x="4335463" y="4225925"/>
          <p14:tracePt t="105920" x="4335463" y="4219575"/>
          <p14:tracePt t="105941" x="4335463" y="4198938"/>
          <p14:tracePt t="106087" x="4329113" y="4198938"/>
          <p14:tracePt t="106121" x="4322763" y="4198938"/>
          <p14:tracePt t="106166" x="4314825" y="4198938"/>
          <p14:tracePt t="106177" x="4308475" y="4198938"/>
          <p14:tracePt t="106188" x="4308475" y="4211638"/>
          <p14:tracePt t="106200" x="4302125" y="4225925"/>
          <p14:tracePt t="106211" x="4302125" y="4240213"/>
          <p14:tracePt t="106222" x="4294188" y="4252913"/>
          <p14:tracePt t="106246" x="4294188" y="4314825"/>
          <p14:tracePt t="106257" x="4294188" y="4321175"/>
          <p14:tracePt t="106279" x="4294188" y="4329113"/>
          <p14:tracePt t="106290" x="4294188" y="4335463"/>
          <p14:tracePt t="106436" x="4294188" y="4321175"/>
          <p14:tracePt t="106447" x="4294188" y="4314825"/>
          <p14:tracePt t="106492" x="4294188" y="4308475"/>
          <p14:tracePt t="106514" x="4294188" y="4300538"/>
          <p14:tracePt t="106526" x="4294188" y="4294188"/>
          <p14:tracePt t="106537" x="4294188" y="4279900"/>
          <p14:tracePt t="106550" x="4294188" y="4273550"/>
          <p14:tracePt t="106841" x="4302125" y="4273550"/>
          <p14:tracePt t="106875" x="4308475" y="4273550"/>
          <p14:tracePt t="106885" x="4314825" y="4273550"/>
          <p14:tracePt t="106898" x="4314825" y="4267200"/>
          <p14:tracePt t="106908" x="4322763" y="4267200"/>
          <p14:tracePt t="106931" x="4329113" y="4267200"/>
          <p14:tracePt t="106954" x="4335463" y="4267200"/>
          <p14:tracePt t="106965" x="4341813" y="4267200"/>
          <p14:tracePt t="106987" x="4349750" y="4267200"/>
          <p14:tracePt t="106998" x="4356100" y="4267200"/>
          <p14:tracePt t="107009" x="4370388" y="4267200"/>
          <p14:tracePt t="107021" x="4383088" y="4267200"/>
          <p14:tracePt t="107033" x="4411663" y="4267200"/>
          <p14:tracePt t="107044" x="4445000" y="4267200"/>
          <p14:tracePt t="107054" x="4486275" y="4267200"/>
          <p14:tracePt t="107068" x="4506913" y="4267200"/>
          <p14:tracePt t="107077" x="4521200" y="4267200"/>
          <p14:tracePt t="107222" x="4527550" y="4267200"/>
          <p14:tracePt t="107233" x="4527550" y="4279900"/>
          <p14:tracePt t="107244" x="4533900" y="4279900"/>
          <p14:tracePt t="107256" x="4533900" y="4287838"/>
          <p14:tracePt t="107267" x="4533900" y="4294188"/>
          <p14:tracePt t="107312" x="4533900" y="4300538"/>
          <p14:tracePt t="107324" x="4541838" y="4308475"/>
          <p14:tracePt t="107562" x="4533900" y="4308475"/>
          <p14:tracePt t="107572" x="4527550" y="4308475"/>
          <p14:tracePt t="107585" x="4513263" y="4308475"/>
          <p14:tracePt t="107595" x="4500563" y="4308475"/>
          <p14:tracePt t="107606" x="4486275" y="4308475"/>
          <p14:tracePt t="107619" x="4471988" y="4308475"/>
          <p14:tracePt t="107639" x="4465638" y="4308475"/>
          <p14:tracePt t="108359" x="4465638" y="4300538"/>
          <p14:tracePt t="110182" x="4492625" y="4300538"/>
          <p14:tracePt t="110205" x="4492625" y="4294188"/>
          <p14:tracePt t="110486" x="4500563" y="4294188"/>
          <p14:tracePt t="110497" x="4527550" y="4279900"/>
          <p14:tracePt t="110508" x="4554538" y="4279900"/>
          <p14:tracePt t="110520" x="4568825" y="4279900"/>
          <p14:tracePt t="110542" x="4575175" y="4279900"/>
          <p14:tracePt t="110553" x="4602163" y="4279900"/>
          <p14:tracePt t="110565" x="4672013" y="4279900"/>
          <p14:tracePt t="110576" x="4740275" y="4294188"/>
          <p14:tracePt t="110587" x="4767263" y="4294188"/>
          <p14:tracePt t="110599" x="4794250" y="4294188"/>
          <p14:tracePt t="110610" x="4821238" y="4294188"/>
          <p14:tracePt t="110621" x="4856163" y="4294188"/>
          <p14:tracePt t="110632" x="4883150" y="4300538"/>
          <p14:tracePt t="110643" x="4903788" y="4308475"/>
          <p14:tracePt t="110655" x="4918075" y="4314825"/>
          <p14:tracePt t="110667" x="4938713" y="4321175"/>
          <p14:tracePt t="110677" x="4979988" y="4341813"/>
          <p14:tracePt t="110688" x="5130800" y="4410075"/>
          <p14:tracePt t="110701" x="5445125" y="4554538"/>
          <p14:tracePt t="110711" x="5986463" y="4779963"/>
          <p14:tracePt t="110722" x="6554788" y="50609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A7DC3613-83B0-4626-BBA2-0F12BCE4C323}"/>
              </a:ext>
            </a:extLst>
          </p:cNvPr>
          <p:cNvSpPr>
            <a:spLocks noGrp="1"/>
          </p:cNvSpPr>
          <p:nvPr>
            <p:ph type="ctrTitle" idx="6"/>
          </p:nvPr>
        </p:nvSpPr>
        <p:spPr>
          <a:xfrm>
            <a:off x="210960" y="4536900"/>
            <a:ext cx="8520600" cy="606600"/>
          </a:xfrm>
        </p:spPr>
        <p:txBody>
          <a:bodyPr/>
          <a:lstStyle/>
          <a:p>
            <a:pPr algn="l"/>
            <a:r>
              <a:rPr lang="en-US" altLang="ko-KR" sz="2500" dirty="0"/>
              <a:t>2. </a:t>
            </a:r>
            <a:r>
              <a:rPr lang="ko-KR" altLang="en-US" sz="2500" dirty="0"/>
              <a:t>네트워크 구성</a:t>
            </a:r>
            <a:br>
              <a:rPr lang="en-US" altLang="ko-KR" sz="2500" dirty="0"/>
            </a:br>
            <a:br>
              <a:rPr lang="en-US" altLang="ko-KR" sz="2500" dirty="0"/>
            </a:br>
            <a:br>
              <a:rPr lang="en-US" altLang="ko-KR" sz="2500" dirty="0"/>
            </a:br>
            <a:br>
              <a:rPr lang="en-US" altLang="ko-KR" sz="2500" dirty="0"/>
            </a:br>
            <a:br>
              <a:rPr lang="en-US" altLang="ko-KR" sz="2500" dirty="0"/>
            </a:br>
            <a:r>
              <a:rPr lang="ko-KR" altLang="en-US" sz="2000" dirty="0"/>
              <a:t>뉴런의 수는 </a:t>
            </a:r>
            <a:r>
              <a:rPr lang="en-US" altLang="ko-KR" sz="2000" dirty="0"/>
              <a:t>128</a:t>
            </a:r>
            <a:r>
              <a:rPr lang="ko-KR" altLang="en-US" sz="2000" dirty="0"/>
              <a:t>개이고</a:t>
            </a:r>
            <a:r>
              <a:rPr lang="en-US" altLang="ko-KR" sz="2000" dirty="0"/>
              <a:t>, </a:t>
            </a:r>
            <a:r>
              <a:rPr lang="en-US" altLang="ko-KR" sz="2000" dirty="0" err="1"/>
              <a:t>input_shape</a:t>
            </a:r>
            <a:r>
              <a:rPr lang="ko-KR" altLang="en-US" sz="2000" dirty="0"/>
              <a:t>은 </a:t>
            </a:r>
            <a:r>
              <a:rPr lang="en-US" altLang="ko-KR" sz="2000" dirty="0"/>
              <a:t>60, </a:t>
            </a:r>
            <a:r>
              <a:rPr lang="ko-KR" altLang="en-US" sz="2000" dirty="0"/>
              <a:t>고유한 문자의 수</a:t>
            </a:r>
            <a:br>
              <a:rPr lang="en-US" altLang="ko-KR" sz="2000" dirty="0"/>
            </a:br>
            <a:r>
              <a:rPr lang="ko-KR" altLang="en-US" sz="2000" dirty="0"/>
              <a:t>활성화함수는 </a:t>
            </a:r>
            <a:r>
              <a:rPr lang="en-US" altLang="ko-KR" sz="2000" dirty="0" err="1"/>
              <a:t>softmax</a:t>
            </a:r>
            <a:r>
              <a:rPr lang="en-US" altLang="ko-KR" sz="2000" dirty="0"/>
              <a:t> </a:t>
            </a:r>
            <a:r>
              <a:rPr lang="ko-KR" altLang="en-US" sz="2000" dirty="0"/>
              <a:t>사용</a:t>
            </a:r>
            <a:br>
              <a:rPr lang="en-US" altLang="ko-KR" sz="2000" dirty="0"/>
            </a:br>
            <a:br>
              <a:rPr lang="en-US" altLang="ko-KR" sz="2000" dirty="0"/>
            </a:br>
            <a:br>
              <a:rPr lang="en-US" altLang="ko-KR" sz="2000" dirty="0"/>
            </a:br>
            <a:br>
              <a:rPr lang="en-US" altLang="ko-KR" sz="2000" dirty="0"/>
            </a:br>
            <a:r>
              <a:rPr lang="ko-KR" altLang="en-US" sz="2000" dirty="0" err="1"/>
              <a:t>원핫인코딩</a:t>
            </a:r>
            <a:r>
              <a:rPr lang="ko-KR" altLang="en-US" sz="2000" dirty="0"/>
              <a:t> 하였기때문에 손실함수는 </a:t>
            </a:r>
            <a:r>
              <a:rPr lang="en-US" altLang="ko-KR" sz="2000" dirty="0"/>
              <a:t> </a:t>
            </a:r>
            <a:r>
              <a:rPr lang="en-US" altLang="ko-KR" sz="2000" dirty="0" err="1"/>
              <a:t>categorical_crossentropy</a:t>
            </a:r>
            <a:br>
              <a:rPr lang="en-US" altLang="ko-KR" sz="2000" dirty="0"/>
            </a:br>
            <a:br>
              <a:rPr lang="en-US" altLang="ko-KR" sz="2500" dirty="0"/>
            </a:br>
            <a:endParaRPr lang="ko-KR" altLang="en-US" sz="2500" dirty="0"/>
          </a:p>
        </p:txBody>
      </p:sp>
      <p:pic>
        <p:nvPicPr>
          <p:cNvPr id="10" name="그림 9" descr="텍스트이(가) 표시된 사진&#10;&#10;자동 생성된 설명">
            <a:extLst>
              <a:ext uri="{FF2B5EF4-FFF2-40B4-BE49-F238E27FC236}">
                <a16:creationId xmlns:a16="http://schemas.microsoft.com/office/drawing/2014/main" id="{64E8BD13-1AEC-4115-86BD-75840991AE26}"/>
              </a:ext>
            </a:extLst>
          </p:cNvPr>
          <p:cNvPicPr>
            <a:picLocks noChangeAspect="1"/>
          </p:cNvPicPr>
          <p:nvPr/>
        </p:nvPicPr>
        <p:blipFill>
          <a:blip r:embed="rId4"/>
          <a:stretch>
            <a:fillRect/>
          </a:stretch>
        </p:blipFill>
        <p:spPr>
          <a:xfrm>
            <a:off x="279499" y="1358516"/>
            <a:ext cx="6059308" cy="933498"/>
          </a:xfrm>
          <a:prstGeom prst="rect">
            <a:avLst/>
          </a:prstGeom>
        </p:spPr>
      </p:pic>
      <p:pic>
        <p:nvPicPr>
          <p:cNvPr id="12" name="그림 11">
            <a:extLst>
              <a:ext uri="{FF2B5EF4-FFF2-40B4-BE49-F238E27FC236}">
                <a16:creationId xmlns:a16="http://schemas.microsoft.com/office/drawing/2014/main" id="{69272C5D-A881-4955-BC9F-8B04F01F69C5}"/>
              </a:ext>
            </a:extLst>
          </p:cNvPr>
          <p:cNvPicPr>
            <a:picLocks noChangeAspect="1"/>
          </p:cNvPicPr>
          <p:nvPr/>
        </p:nvPicPr>
        <p:blipFill>
          <a:blip r:embed="rId5"/>
          <a:stretch>
            <a:fillRect/>
          </a:stretch>
        </p:blipFill>
        <p:spPr>
          <a:xfrm>
            <a:off x="279499" y="3241422"/>
            <a:ext cx="5656352" cy="425472"/>
          </a:xfrm>
          <a:prstGeom prst="rect">
            <a:avLst/>
          </a:prstGeom>
        </p:spPr>
      </p:pic>
      <p:pic>
        <p:nvPicPr>
          <p:cNvPr id="3" name="오디오 2">
            <a:hlinkClick r:id="" action="ppaction://media"/>
            <a:extLst>
              <a:ext uri="{FF2B5EF4-FFF2-40B4-BE49-F238E27FC236}">
                <a16:creationId xmlns:a16="http://schemas.microsoft.com/office/drawing/2014/main" id="{DFADE2B3-359F-4268-A9FD-2F42292AE0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586544415"/>
      </p:ext>
    </p:extLst>
  </p:cSld>
  <p:clrMapOvr>
    <a:masterClrMapping/>
  </p:clrMapOvr>
  <mc:AlternateContent xmlns:mc="http://schemas.openxmlformats.org/markup-compatibility/2006">
    <mc:Choice xmlns:p14="http://schemas.microsoft.com/office/powerpoint/2010/main" Requires="p14">
      <p:transition spd="slow" p14:dur="2000" advTm="41736"/>
    </mc:Choice>
    <mc:Fallback>
      <p:transition spd="slow" advTm="41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289" x="239713" y="2711450"/>
          <p14:tracePt t="6299" x="355600" y="2636838"/>
          <p14:tracePt t="6311" x="417513" y="2589213"/>
          <p14:tracePt t="6322" x="452438" y="2574925"/>
          <p14:tracePt t="6333" x="458788" y="2568575"/>
          <p14:tracePt t="6356" x="458788" y="2562225"/>
          <p14:tracePt t="6367" x="473075" y="2554288"/>
          <p14:tracePt t="6389" x="506413" y="2533650"/>
          <p14:tracePt t="6400" x="561975" y="2506663"/>
          <p14:tracePt t="6411" x="636588" y="2471738"/>
          <p14:tracePt t="6423" x="712788" y="2432050"/>
          <p14:tracePt t="6434" x="808038" y="2397125"/>
          <p14:tracePt t="6444" x="911225" y="2370138"/>
          <p14:tracePt t="6457" x="1068388" y="2328863"/>
          <p14:tracePt t="6468" x="1192213" y="2308225"/>
          <p14:tracePt t="6480" x="1266825" y="2293938"/>
          <p14:tracePt t="6490" x="1293813" y="2281238"/>
          <p14:tracePt t="6502" x="1301750" y="2281238"/>
          <p14:tracePt t="6513" x="1322388" y="2273300"/>
          <p14:tracePt t="6524" x="1349375" y="2252663"/>
          <p14:tracePt t="6535" x="1411288" y="2219325"/>
          <p14:tracePt t="6548" x="1465263" y="2198688"/>
          <p14:tracePt t="6558" x="1527175" y="2178050"/>
          <p14:tracePt t="6569" x="1589088" y="2157413"/>
          <p14:tracePt t="6581" x="1644650" y="2130425"/>
          <p14:tracePt t="6594" x="1657350" y="2116138"/>
          <p14:tracePt t="6659" x="1663700" y="2116138"/>
          <p14:tracePt t="6670" x="1677988" y="2101850"/>
          <p14:tracePt t="6681" x="1704975" y="2095500"/>
          <p14:tracePt t="6694" x="1725613" y="2082800"/>
          <p14:tracePt t="6704" x="1766888" y="2062163"/>
          <p14:tracePt t="6715" x="1801813" y="2047875"/>
          <p14:tracePt t="6728" x="1835150" y="2033588"/>
          <p14:tracePt t="6738" x="1855788" y="2033588"/>
          <p14:tracePt t="6749" x="1863725" y="2033588"/>
          <p14:tracePt t="6762" x="1870075" y="2033588"/>
          <p14:tracePt t="6772" x="1876425" y="2033588"/>
          <p14:tracePt t="6795" x="1884363" y="2033588"/>
          <p14:tracePt t="6806" x="1890713" y="2033588"/>
          <p14:tracePt t="6828" x="1897063" y="2033588"/>
          <p14:tracePt t="6839" x="1931988" y="2033588"/>
          <p14:tracePt t="6851" x="1952625" y="2033588"/>
          <p14:tracePt t="6861" x="1973263" y="2033588"/>
          <p14:tracePt t="6885" x="1985963" y="2033588"/>
          <p14:tracePt t="7065" x="1985963" y="2041525"/>
          <p14:tracePt t="7099" x="1979613" y="2041525"/>
          <p14:tracePt t="7109" x="1973263" y="2047875"/>
          <p14:tracePt t="7132" x="1965325" y="2047875"/>
          <p14:tracePt t="7144" x="1958975" y="2047875"/>
          <p14:tracePt t="7154" x="1944688" y="2047875"/>
          <p14:tracePt t="7165" x="1931988" y="2054225"/>
          <p14:tracePt t="7178" x="1917700" y="2054225"/>
          <p14:tracePt t="7188" x="1911350" y="2054225"/>
          <p14:tracePt t="7256" x="1911350" y="2062163"/>
          <p14:tracePt t="7266" x="1917700" y="2062163"/>
          <p14:tracePt t="7277" x="1938338" y="2062163"/>
          <p14:tracePt t="7289" x="1952625" y="2068513"/>
          <p14:tracePt t="7300" x="1965325" y="2068513"/>
          <p14:tracePt t="7311" x="1973263" y="2068513"/>
          <p14:tracePt t="7323" x="1979613" y="2068513"/>
          <p14:tracePt t="7334" x="1985963" y="2068513"/>
          <p14:tracePt t="7357" x="1993900" y="2068513"/>
          <p14:tracePt t="7368" x="2000250" y="2068513"/>
          <p14:tracePt t="7604" x="1985963" y="2068513"/>
          <p14:tracePt t="7616" x="1979613" y="2068513"/>
          <p14:tracePt t="7628" x="1952625" y="2068513"/>
          <p14:tracePt t="7638" x="1944688" y="2068513"/>
          <p14:tracePt t="7661" x="1931988" y="2068513"/>
          <p14:tracePt t="7671" x="1924050" y="2074863"/>
          <p14:tracePt t="7683" x="1917700" y="2074863"/>
          <p14:tracePt t="7694" x="1911350" y="2074863"/>
          <p14:tracePt t="7773" x="1917700" y="2074863"/>
          <p14:tracePt t="7784" x="1924050" y="2074863"/>
          <p14:tracePt t="7796" x="1938338" y="2074863"/>
          <p14:tracePt t="7807" x="1944688" y="2074863"/>
          <p14:tracePt t="7818" x="1952625" y="2074863"/>
          <p14:tracePt t="7841" x="1958975" y="2074863"/>
          <p14:tracePt t="7863" x="1965325" y="2074863"/>
          <p14:tracePt t="8237" x="1965325" y="2068513"/>
          <p14:tracePt t="8258" x="1965325" y="2062163"/>
          <p14:tracePt t="8270" x="1965325" y="2054225"/>
          <p14:tracePt t="8289" x="1965325" y="2047875"/>
          <p14:tracePt t="8300" x="1958975" y="2027238"/>
          <p14:tracePt t="8311" x="1952625" y="2012950"/>
          <p14:tracePt t="8323" x="1944688" y="2012950"/>
          <p14:tracePt t="8334" x="1938338" y="2006600"/>
          <p14:tracePt t="8345" x="1931988" y="2006600"/>
          <p14:tracePt t="8357" x="1917700" y="2006600"/>
          <p14:tracePt t="8368" x="1890713" y="2006600"/>
          <p14:tracePt t="8379" x="1870075" y="2006600"/>
          <p14:tracePt t="8390" x="1835150" y="2012950"/>
          <p14:tracePt t="8402" x="1814513" y="2033588"/>
          <p14:tracePt t="8413" x="1781175" y="2068513"/>
          <p14:tracePt t="8426" x="1746250" y="2082800"/>
          <p14:tracePt t="8437" x="1733550" y="2089150"/>
          <p14:tracePt t="8448" x="1719263" y="2095500"/>
          <p14:tracePt t="8461" x="1719263" y="2101850"/>
          <p14:tracePt t="8470" x="1712913" y="2101850"/>
          <p14:tracePt t="8482" x="1712913" y="2109788"/>
          <p14:tracePt t="8494" x="1704975" y="2116138"/>
          <p14:tracePt t="8505" x="1698625" y="2122488"/>
          <p14:tracePt t="8516" x="1698625" y="2136775"/>
          <p14:tracePt t="8528" x="1698625" y="2151063"/>
          <p14:tracePt t="8538" x="1698625" y="2163763"/>
          <p14:tracePt t="8549" x="1698625" y="2171700"/>
          <p14:tracePt t="8562" x="1698625" y="2192338"/>
          <p14:tracePt t="8572" x="1698625" y="2212975"/>
          <p14:tracePt t="8583" x="1698625" y="2219325"/>
          <p14:tracePt t="8596" x="1698625" y="2239963"/>
          <p14:tracePt t="8606" x="1698625" y="2252663"/>
          <p14:tracePt t="8662" x="1704975" y="2266950"/>
          <p14:tracePt t="8673" x="1704975" y="2273300"/>
          <p14:tracePt t="8685" x="1719263" y="2281238"/>
          <p14:tracePt t="8696" x="1725613" y="2281238"/>
          <p14:tracePt t="8707" x="1733550" y="2281238"/>
          <p14:tracePt t="8718" x="1739900" y="2281238"/>
          <p14:tracePt t="8730" x="1760538" y="2281238"/>
          <p14:tracePt t="8741" x="1787525" y="2281238"/>
          <p14:tracePt t="8752" x="1814513" y="2281238"/>
          <p14:tracePt t="8763" x="1849438" y="2281238"/>
          <p14:tracePt t="8775" x="1876425" y="2281238"/>
          <p14:tracePt t="8785" x="1911350" y="2281238"/>
          <p14:tracePt t="8797" x="1944688" y="2273300"/>
          <p14:tracePt t="8808" x="1958975" y="2266950"/>
          <p14:tracePt t="8819" x="1973263" y="2260600"/>
          <p14:tracePt t="8830" x="1985963" y="2260600"/>
          <p14:tracePt t="8842" x="2000250" y="2252663"/>
          <p14:tracePt t="8865" x="2006600" y="2252663"/>
          <p14:tracePt t="8920" x="1993900" y="2252663"/>
          <p14:tracePt t="8932" x="1944688" y="2260600"/>
          <p14:tracePt t="8943" x="1890713" y="2260600"/>
          <p14:tracePt t="8954" x="1863725" y="2266950"/>
          <p14:tracePt t="8965" x="1822450" y="2266950"/>
          <p14:tracePt t="8977" x="1781175" y="2273300"/>
          <p14:tracePt t="8988" x="1719263" y="2281238"/>
          <p14:tracePt t="9000" x="1698625" y="2293938"/>
          <p14:tracePt t="9010" x="1692275" y="2293938"/>
          <p14:tracePt t="9078" x="1704975" y="2293938"/>
          <p14:tracePt t="9089" x="1746250" y="2293938"/>
          <p14:tracePt t="9100" x="1801813" y="2293938"/>
          <p14:tracePt t="9112" x="1876425" y="2293938"/>
          <p14:tracePt t="9123" x="1931988" y="2287588"/>
          <p14:tracePt t="9134" x="1985963" y="2273300"/>
          <p14:tracePt t="9145" x="2020888" y="2260600"/>
          <p14:tracePt t="9157" x="2047875" y="2252663"/>
          <p14:tracePt t="9168" x="2062163" y="2246313"/>
          <p14:tracePt t="9181" x="2074863" y="2246313"/>
          <p14:tracePt t="9191" x="2074863" y="2239963"/>
          <p14:tracePt t="9259" x="2074863" y="2232025"/>
          <p14:tracePt t="9269" x="2068513" y="2232025"/>
          <p14:tracePt t="9281" x="2033588" y="2232025"/>
          <p14:tracePt t="9292" x="2006600" y="2232025"/>
          <p14:tracePt t="9303" x="1973263" y="2232025"/>
          <p14:tracePt t="9314" x="1952625" y="2232025"/>
          <p14:tracePt t="9328" x="1938338" y="2232025"/>
          <p14:tracePt t="9336" x="1924050" y="2232025"/>
          <p14:tracePt t="9348" x="1903413" y="2232025"/>
          <p14:tracePt t="9360" x="1890713" y="2232025"/>
          <p14:tracePt t="9370" x="1890713" y="2239963"/>
          <p14:tracePt t="9416" x="1890713" y="2246313"/>
          <p14:tracePt t="9427" x="1897063" y="2246313"/>
          <p14:tracePt t="9439" x="1917700" y="2246313"/>
          <p14:tracePt t="9449" x="1938338" y="2246313"/>
          <p14:tracePt t="9459" x="1979613" y="2246313"/>
          <p14:tracePt t="9472" x="2033588" y="2246313"/>
          <p14:tracePt t="9483" x="2074863" y="2239963"/>
          <p14:tracePt t="9493" x="2109788" y="2232025"/>
          <p14:tracePt t="9505" x="2124075" y="2225675"/>
          <p14:tracePt t="9517" x="2130425" y="2225675"/>
          <p14:tracePt t="9527" x="2136775" y="2225675"/>
          <p14:tracePt t="9607" x="2124075" y="2225675"/>
          <p14:tracePt t="9618" x="2103438" y="2219325"/>
          <p14:tracePt t="9630" x="2082800" y="2219325"/>
          <p14:tracePt t="9640" x="2047875" y="2219325"/>
          <p14:tracePt t="9652" x="2006600" y="2219325"/>
          <p14:tracePt t="9663" x="1979613" y="2219325"/>
          <p14:tracePt t="9675" x="1952625" y="2219325"/>
          <p14:tracePt t="9686" x="1952625" y="2225675"/>
          <p14:tracePt t="9730" x="1952625" y="2232025"/>
          <p14:tracePt t="9753" x="1958975" y="2239963"/>
          <p14:tracePt t="9765" x="2000250" y="2239963"/>
          <p14:tracePt t="9776" x="2020888" y="2239963"/>
          <p14:tracePt t="9787" x="2062163" y="2239963"/>
          <p14:tracePt t="9798" x="2095500" y="2239963"/>
          <p14:tracePt t="9810" x="2116138" y="2225675"/>
          <p14:tracePt t="9820" x="2124075" y="2225675"/>
          <p14:tracePt t="9832" x="2130425" y="2225675"/>
          <p14:tracePt t="9910" x="2130425" y="2219325"/>
          <p14:tracePt t="9922" x="2103438" y="2212975"/>
          <p14:tracePt t="9933" x="2074863" y="2205038"/>
          <p14:tracePt t="9944" x="2062163" y="2205038"/>
          <p14:tracePt t="9956" x="2006600" y="2205038"/>
          <p14:tracePt t="9973" x="1965325" y="2205038"/>
          <p14:tracePt t="9979" x="1944688" y="2205038"/>
          <p14:tracePt t="9989" x="1931988" y="2205038"/>
          <p14:tracePt t="10000" x="1931988" y="2212975"/>
          <p14:tracePt t="10068" x="1944688" y="2219325"/>
          <p14:tracePt t="10079" x="2000250" y="2219325"/>
          <p14:tracePt t="10091" x="2041525" y="2219325"/>
          <p14:tracePt t="10102" x="2082800" y="2219325"/>
          <p14:tracePt t="10113" x="2116138" y="2219325"/>
          <p14:tracePt t="10124" x="2136775" y="2205038"/>
          <p14:tracePt t="10135" x="2163763" y="2198688"/>
          <p14:tracePt t="10147" x="2171700" y="2184400"/>
          <p14:tracePt t="10158" x="2171700" y="2178050"/>
          <p14:tracePt t="10192" x="2171700" y="2171700"/>
          <p14:tracePt t="10226" x="2163763" y="2171700"/>
          <p14:tracePt t="10237" x="2157413" y="2171700"/>
          <p14:tracePt t="10248" x="2130425" y="2171700"/>
          <p14:tracePt t="10260" x="2095500" y="2171700"/>
          <p14:tracePt t="10270" x="2068513" y="2171700"/>
          <p14:tracePt t="10281" x="2033588" y="2171700"/>
          <p14:tracePt t="10294" x="2012950" y="2178050"/>
          <p14:tracePt t="10304" x="2006600" y="2178050"/>
          <p14:tracePt t="10315" x="2000250" y="2184400"/>
          <p14:tracePt t="10326" x="2000250" y="2192338"/>
          <p14:tracePt t="10338" x="2000250" y="2198688"/>
          <p14:tracePt t="10360" x="2012950" y="2205038"/>
          <p14:tracePt t="10372" x="2033588" y="2205038"/>
          <p14:tracePt t="10383" x="2089150" y="2212975"/>
          <p14:tracePt t="10394" x="2124075" y="2212975"/>
          <p14:tracePt t="10405" x="2151063" y="2212975"/>
          <p14:tracePt t="10417" x="2157413" y="2212975"/>
          <p14:tracePt t="10428" x="2163763" y="2212975"/>
          <p14:tracePt t="10439" x="2178050" y="2205038"/>
          <p14:tracePt t="10450" x="2192338" y="2198688"/>
          <p14:tracePt t="10698" x="2184400" y="2198688"/>
          <p14:tracePt t="10709" x="2171700" y="2198688"/>
          <p14:tracePt t="10720" x="2163763" y="2205038"/>
          <p14:tracePt t="10732" x="2163763" y="2212975"/>
          <p14:tracePt t="10743" x="2157413" y="2225675"/>
          <p14:tracePt t="10754" x="2143125" y="2239963"/>
          <p14:tracePt t="10765" x="2143125" y="2260600"/>
          <p14:tracePt t="10777" x="2136775" y="2287588"/>
          <p14:tracePt t="10788" x="2130425" y="2301875"/>
          <p14:tracePt t="10799" x="2124075" y="2314575"/>
          <p14:tracePt t="10822" x="2116138" y="2328863"/>
          <p14:tracePt t="10845" x="2109788" y="2335213"/>
          <p14:tracePt t="10857" x="2095500" y="2355850"/>
          <p14:tracePt t="10867" x="2068513" y="2376488"/>
          <p14:tracePt t="10879" x="2020888" y="2390775"/>
          <p14:tracePt t="10896" x="1944688" y="2411413"/>
          <p14:tracePt t="10900" x="1903413" y="2424113"/>
          <p14:tracePt t="10913" x="1870075" y="2438400"/>
          <p14:tracePt t="10924" x="1835150" y="2438400"/>
          <p14:tracePt t="10934" x="1814513" y="2438400"/>
          <p14:tracePt t="10945" x="1808163" y="2438400"/>
          <p14:tracePt t="10957" x="1793875" y="2438400"/>
          <p14:tracePt t="10968" x="1787525" y="2438400"/>
          <p14:tracePt t="10980" x="1760538" y="2444750"/>
          <p14:tracePt t="10991" x="1712913" y="2444750"/>
          <p14:tracePt t="11002" x="1651000" y="2444750"/>
          <p14:tracePt t="11013" x="1582738" y="2444750"/>
          <p14:tracePt t="11025" x="1500188" y="2444750"/>
          <p14:tracePt t="11035" x="1417638" y="2444750"/>
          <p14:tracePt t="11046" x="1308100" y="2444750"/>
          <p14:tracePt t="11058" x="1212850" y="2444750"/>
          <p14:tracePt t="11069" x="1103313" y="2444750"/>
          <p14:tracePt t="11080" x="1035050" y="2444750"/>
          <p14:tracePt t="11093" x="1014413" y="2444750"/>
          <p14:tracePt t="11103" x="973138" y="2444750"/>
          <p14:tracePt t="11114" x="952500" y="2444750"/>
          <p14:tracePt t="11127" x="931863" y="2444750"/>
          <p14:tracePt t="11193" x="923925" y="2444750"/>
          <p14:tracePt t="11204" x="917575" y="2444750"/>
          <p14:tracePt t="11227" x="911225" y="2444750"/>
          <p14:tracePt t="11238" x="904875" y="2444750"/>
          <p14:tracePt t="11249" x="896938" y="2444750"/>
          <p14:tracePt t="11261" x="869950" y="2444750"/>
          <p14:tracePt t="11272" x="849313" y="2444750"/>
          <p14:tracePt t="11283" x="822325" y="2444750"/>
          <p14:tracePt t="11293" x="754063" y="2444750"/>
          <p14:tracePt t="11306" x="684213" y="2444750"/>
          <p14:tracePt t="11316" x="615950" y="2444750"/>
          <p14:tracePt t="11328" x="574675" y="2432050"/>
          <p14:tracePt t="11339" x="568325" y="2432050"/>
          <p14:tracePt t="11473" x="561975" y="2432050"/>
          <p14:tracePt t="11484" x="547688" y="2424113"/>
          <p14:tracePt t="11495" x="534988" y="2417763"/>
          <p14:tracePt t="11509" x="520700" y="2397125"/>
          <p14:tracePt t="11519" x="493713" y="2376488"/>
          <p14:tracePt t="11530" x="479425" y="2349500"/>
          <p14:tracePt t="11544" x="444500" y="2314575"/>
          <p14:tracePt t="11553" x="431800" y="2301875"/>
          <p14:tracePt t="11564" x="404813" y="2281238"/>
          <p14:tracePt t="11578" x="390525" y="2252663"/>
          <p14:tracePt t="11587" x="376238" y="2239963"/>
          <p14:tracePt t="11598" x="363538" y="2205038"/>
          <p14:tracePt t="11610" x="334963" y="2184400"/>
          <p14:tracePt t="11620" x="314325" y="2157413"/>
          <p14:tracePt t="11631" x="307975" y="2143125"/>
          <p14:tracePt t="11711" x="301625" y="2136775"/>
          <p14:tracePt t="11722" x="287338" y="2130425"/>
          <p14:tracePt t="11733" x="274638" y="2122488"/>
          <p14:tracePt t="11744" x="225425" y="2101850"/>
          <p14:tracePt t="11756" x="171450" y="2082800"/>
          <p14:tracePt t="11767" x="144463" y="2062163"/>
          <p14:tracePt t="11779" x="136525" y="2062163"/>
          <p14:tracePt t="12588" x="130175" y="2062163"/>
          <p14:tracePt t="12599" x="26988" y="2054225"/>
          <p14:tracePt t="19226" x="130175" y="2432050"/>
          <p14:tracePt t="19237" x="225425" y="2432050"/>
          <p14:tracePt t="19248" x="334963" y="2432050"/>
          <p14:tracePt t="19259" x="473075" y="2432050"/>
          <p14:tracePt t="19271" x="623888" y="2432050"/>
          <p14:tracePt t="19282" x="760413" y="2432050"/>
          <p14:tracePt t="19293" x="814388" y="2432050"/>
          <p14:tracePt t="19305" x="938213" y="2432050"/>
          <p14:tracePt t="19316" x="1047750" y="2432050"/>
          <p14:tracePt t="19327" x="1144588" y="2432050"/>
          <p14:tracePt t="19339" x="1239838" y="2432050"/>
          <p14:tracePt t="19349" x="1363663" y="2432050"/>
          <p14:tracePt t="19360" x="1500188" y="2432050"/>
          <p14:tracePt t="19373" x="1624013" y="2432050"/>
          <p14:tracePt t="19383" x="1733550" y="2444750"/>
          <p14:tracePt t="19394" x="1843088" y="2459038"/>
          <p14:tracePt t="19408" x="1938338" y="2465388"/>
          <p14:tracePt t="19417" x="1979613" y="2465388"/>
          <p14:tracePt t="19428" x="2074863" y="2465388"/>
          <p14:tracePt t="19441" x="2157413" y="2479675"/>
          <p14:tracePt t="19451" x="2239963" y="2479675"/>
          <p14:tracePt t="19462" x="2322513" y="2479675"/>
          <p14:tracePt t="19475" x="2438400" y="2471738"/>
          <p14:tracePt t="19484" x="2547938" y="2471738"/>
          <p14:tracePt t="19496" x="2651125" y="2471738"/>
          <p14:tracePt t="19508" x="2787650" y="2459038"/>
          <p14:tracePt t="19518" x="2938463" y="2459038"/>
          <p14:tracePt t="19529" x="3089275" y="2459038"/>
          <p14:tracePt t="19541" x="3143250" y="2459038"/>
          <p14:tracePt t="19552" x="3240088" y="2459038"/>
          <p14:tracePt t="19563" x="3308350" y="2459038"/>
          <p14:tracePt t="19575" x="3390900" y="2459038"/>
          <p14:tracePt t="19586" x="3444875" y="2459038"/>
          <p14:tracePt t="19597" x="3506788" y="2459038"/>
          <p14:tracePt t="19608" x="3575050" y="2452688"/>
          <p14:tracePt t="19619" x="3616325" y="2452688"/>
          <p14:tracePt t="19631" x="3671888" y="2452688"/>
          <p14:tracePt t="19642" x="3725863" y="2452688"/>
          <p14:tracePt t="19654" x="3781425" y="2452688"/>
          <p14:tracePt t="19664" x="3794125" y="2452688"/>
          <p14:tracePt t="19676" x="3808413" y="2452688"/>
          <p14:tracePt t="19687" x="3822700" y="2452688"/>
          <p14:tracePt t="19698" x="3829050" y="2444750"/>
          <p14:tracePt t="19721" x="3835400" y="2444750"/>
          <p14:tracePt t="19766" x="3841750" y="2444750"/>
          <p14:tracePt t="19822" x="3841750" y="2438400"/>
          <p14:tracePt t="19856" x="3829050" y="2432050"/>
          <p14:tracePt t="19867" x="3773488" y="2424113"/>
          <p14:tracePt t="19878" x="3678238" y="2403475"/>
          <p14:tracePt t="19889" x="3582988" y="2390775"/>
          <p14:tracePt t="19900" x="3506788" y="2370138"/>
          <p14:tracePt t="19912" x="3486150" y="2370138"/>
          <p14:tracePt t="19925" x="3465513" y="2370138"/>
          <p14:tracePt t="19935" x="3459163" y="2370138"/>
          <p14:tracePt t="20014" x="3459163" y="2362200"/>
          <p14:tracePt t="20036" x="3459163" y="2355850"/>
          <p14:tracePt t="20047" x="3452813" y="2349500"/>
          <p14:tracePt t="20058" x="3452813" y="2341563"/>
          <p14:tracePt t="20070" x="3444875" y="2341563"/>
          <p14:tracePt t="20160" x="3438525" y="2341563"/>
          <p14:tracePt t="20272" x="3452813" y="2341563"/>
          <p14:tracePt t="20283" x="3479800" y="2341563"/>
          <p14:tracePt t="20295" x="3506788" y="2341563"/>
          <p14:tracePt t="20317" x="3513138" y="2341563"/>
          <p14:tracePt t="20328" x="3521075" y="2341563"/>
          <p14:tracePt t="20340" x="3527425" y="2341563"/>
          <p14:tracePt t="20350" x="3541713" y="2341563"/>
          <p14:tracePt t="20362" x="3562350" y="2335213"/>
          <p14:tracePt t="20373" x="3568700" y="2335213"/>
          <p14:tracePt t="20385" x="3575050" y="2328863"/>
          <p14:tracePt t="20396" x="3582988" y="2328863"/>
          <p14:tracePt t="20486" x="3568700" y="2328863"/>
          <p14:tracePt t="20497" x="3541713" y="2322513"/>
          <p14:tracePt t="20508" x="3459163" y="2322513"/>
          <p14:tracePt t="20520" x="3322638" y="2308225"/>
          <p14:tracePt t="20531" x="3171825" y="2287588"/>
          <p14:tracePt t="20542" x="3068638" y="2260600"/>
          <p14:tracePt t="20553" x="3041650" y="2260600"/>
          <p14:tracePt t="20609" x="3048000" y="2260600"/>
          <p14:tracePt t="20620" x="3074988" y="2260600"/>
          <p14:tracePt t="20632" x="3130550" y="2260600"/>
          <p14:tracePt t="20643" x="3184525" y="2260600"/>
          <p14:tracePt t="20654" x="3267075" y="2260600"/>
          <p14:tracePt t="20666" x="3362325" y="2260600"/>
          <p14:tracePt t="20677" x="3473450" y="2260600"/>
          <p14:tracePt t="20692" x="3595688" y="2266950"/>
          <p14:tracePt t="20702" x="3692525" y="2266950"/>
          <p14:tracePt t="20713" x="3773488" y="2266950"/>
          <p14:tracePt t="20726" x="3829050" y="2266950"/>
          <p14:tracePt t="20735" x="3849688" y="2266950"/>
          <p14:tracePt t="20743" x="3862388" y="2266950"/>
          <p14:tracePt t="20755" x="3870325" y="2266950"/>
          <p14:tracePt t="20765" x="3876675" y="2266950"/>
          <p14:tracePt t="20789" x="3883025" y="2266950"/>
          <p14:tracePt t="20799" x="3890963" y="2266950"/>
          <p14:tracePt t="20822" x="3897313" y="2266950"/>
          <p14:tracePt t="20833" x="3903663" y="2266950"/>
          <p14:tracePt t="20879" x="3911600" y="2266950"/>
          <p14:tracePt t="20890" x="3917950" y="2266950"/>
          <p14:tracePt t="20914" x="3924300" y="2266950"/>
          <p14:tracePt t="20925" x="3932238" y="2266950"/>
          <p14:tracePt t="20936" x="3959225" y="2266950"/>
          <p14:tracePt t="20960" x="4068763" y="2266950"/>
          <p14:tracePt t="20969" x="4075113" y="2266950"/>
          <p14:tracePt t="20980" x="4089400" y="2266950"/>
          <p14:tracePt t="20992" x="4095750" y="2266950"/>
          <p14:tracePt t="21004" x="4110038" y="2266950"/>
          <p14:tracePt t="21015" x="4122738" y="2266950"/>
          <p14:tracePt t="21127" x="4130675" y="2266950"/>
          <p14:tracePt t="21139" x="4137025" y="2266950"/>
          <p14:tracePt t="21149" x="4143375" y="2266950"/>
          <p14:tracePt t="21160" x="4151313" y="2266950"/>
          <p14:tracePt t="21173" x="4164013" y="2266950"/>
          <p14:tracePt t="21183" x="4184650" y="2266950"/>
          <p14:tracePt t="21194" x="4211638" y="2266950"/>
          <p14:tracePt t="21207" x="4267200" y="2266950"/>
          <p14:tracePt t="21217" x="4335463" y="2266950"/>
          <p14:tracePt t="21228" x="4418013" y="2266950"/>
          <p14:tracePt t="21241" x="4451350" y="2266950"/>
          <p14:tracePt t="21251" x="4533900" y="2266950"/>
          <p14:tracePt t="21262" x="4630738" y="2266950"/>
          <p14:tracePt t="21273" x="4725988" y="2266950"/>
          <p14:tracePt t="21284" x="4781550" y="2266950"/>
          <p14:tracePt t="21295" x="4835525" y="2266950"/>
          <p14:tracePt t="21307" x="4870450" y="2266950"/>
          <p14:tracePt t="21318" x="4876800" y="2266950"/>
          <p14:tracePt t="21329" x="4883150" y="2266950"/>
          <p14:tracePt t="21341" x="4891088" y="2266950"/>
          <p14:tracePt t="21352" x="4897438" y="2266950"/>
          <p14:tracePt t="21509" x="4891088" y="2266950"/>
          <p14:tracePt t="21520" x="4876800" y="2266950"/>
          <p14:tracePt t="21532" x="4870450" y="2266950"/>
          <p14:tracePt t="21544" x="4841875" y="2266950"/>
          <p14:tracePt t="21556" x="4802188" y="2266950"/>
          <p14:tracePt t="21579" x="4568825" y="2301875"/>
          <p14:tracePt t="21589" x="4533900" y="2301875"/>
          <p14:tracePt t="21599" x="4513263" y="2301875"/>
          <p14:tracePt t="21610" x="4500563" y="2301875"/>
          <p14:tracePt t="21624" x="4465638" y="2301875"/>
          <p14:tracePt t="21633" x="4459288" y="2301875"/>
          <p14:tracePt t="21644" x="4445000" y="2301875"/>
          <p14:tracePt t="21657" x="4418013" y="2301875"/>
          <p14:tracePt t="21667" x="4370388" y="2301875"/>
          <p14:tracePt t="21678" x="4302125" y="2301875"/>
          <p14:tracePt t="21690" x="4246563" y="2301875"/>
          <p14:tracePt t="21701" x="4198938" y="2301875"/>
          <p14:tracePt t="21813" x="4211638" y="2301875"/>
          <p14:tracePt t="21825" x="4232275" y="2301875"/>
          <p14:tracePt t="21836" x="4267200" y="2301875"/>
          <p14:tracePt t="21847" x="4294188" y="2301875"/>
          <p14:tracePt t="21858" x="4308475" y="2301875"/>
          <p14:tracePt t="21869" x="4349750" y="2301875"/>
          <p14:tracePt t="21891" x="4438650" y="2301875"/>
          <p14:tracePt t="21905" x="4459288" y="2301875"/>
          <p14:tracePt t="21914" x="4471988" y="2301875"/>
          <p14:tracePt t="21926" x="4486275" y="2301875"/>
          <p14:tracePt t="21937" x="4500563" y="2301875"/>
          <p14:tracePt t="21949" x="4521200" y="2301875"/>
          <p14:tracePt t="21960" x="4554538" y="2301875"/>
          <p14:tracePt t="21972" x="4595813" y="2301875"/>
          <p14:tracePt t="21981" x="4610100" y="2293938"/>
          <p14:tracePt t="21993" x="4637088" y="2293938"/>
          <p14:tracePt t="22007" x="4651375" y="2293938"/>
          <p14:tracePt t="22128" x="4643438" y="2293938"/>
          <p14:tracePt t="22139" x="4630738" y="2293938"/>
          <p14:tracePt t="22151" x="4589463" y="2293938"/>
          <p14:tracePt t="22162" x="4554538" y="2293938"/>
          <p14:tracePt t="22173" x="4521200" y="2293938"/>
          <p14:tracePt t="22185" x="4471988" y="2293938"/>
          <p14:tracePt t="22196" x="4403725" y="2293938"/>
          <p14:tracePt t="22206" x="4349750" y="2293938"/>
          <p14:tracePt t="22218" x="4308475" y="2293938"/>
          <p14:tracePt t="22229" x="4294188" y="2293938"/>
          <p14:tracePt t="22241" x="4281488" y="2293938"/>
          <p14:tracePt t="22252" x="4273550" y="2293938"/>
          <p14:tracePt t="22365" x="4281488" y="2293938"/>
          <p14:tracePt t="22376" x="4302125" y="2287588"/>
          <p14:tracePt t="22387" x="4329113" y="2287588"/>
          <p14:tracePt t="22398" x="4356100" y="2281238"/>
          <p14:tracePt t="22409" x="4397375" y="2273300"/>
          <p14:tracePt t="22421" x="4438650" y="2273300"/>
          <p14:tracePt t="22432" x="4479925" y="2273300"/>
          <p14:tracePt t="22443" x="4533900" y="2273300"/>
          <p14:tracePt t="22456" x="4562475" y="2266950"/>
          <p14:tracePt t="22466" x="4575175" y="2266950"/>
          <p14:tracePt t="22489" x="4581525" y="2266950"/>
          <p14:tracePt t="22499" x="4589463" y="2266950"/>
          <p14:tracePt t="22511" x="4595813" y="2266950"/>
          <p14:tracePt t="22523" x="4610100" y="2266950"/>
          <p14:tracePt t="22533" x="4630738" y="2266950"/>
          <p14:tracePt t="22545" x="4651375" y="2266950"/>
          <p14:tracePt t="22557" x="4664075" y="2266950"/>
          <p14:tracePt t="22567" x="4672013" y="2266950"/>
          <p14:tracePt t="22578" x="4678363" y="2266950"/>
          <p14:tracePt t="22647" x="4664075" y="2266950"/>
          <p14:tracePt t="22658" x="4657725" y="2266950"/>
          <p14:tracePt t="22668" x="4643438" y="2266950"/>
          <p14:tracePt t="22680" x="4602163" y="2266950"/>
          <p14:tracePt t="22690" x="4533900" y="2266950"/>
          <p14:tracePt t="22702" x="4451350" y="2266950"/>
          <p14:tracePt t="22714" x="4356100" y="2266950"/>
          <p14:tracePt t="22724" x="4314825" y="2266950"/>
          <p14:tracePt t="22736" x="4232275" y="2266950"/>
          <p14:tracePt t="22747" x="4205288" y="2266950"/>
          <p14:tracePt t="22758" x="4192588" y="2266950"/>
          <p14:tracePt t="22837" x="4198938" y="2266950"/>
          <p14:tracePt t="22848" x="4219575" y="2266950"/>
          <p14:tracePt t="22859" x="4273550" y="2260600"/>
          <p14:tracePt t="22873" x="4329113" y="2260600"/>
          <p14:tracePt t="22891" x="4397375" y="2260600"/>
          <p14:tracePt t="22894" x="4479925" y="2260600"/>
          <p14:tracePt t="22906" x="4548188" y="2260600"/>
          <p14:tracePt t="22916" x="4589463" y="2246313"/>
          <p14:tracePt t="22927" x="4651375" y="2246313"/>
          <p14:tracePt t="22941" x="4692650" y="2246313"/>
          <p14:tracePt t="22949" x="4732338" y="2239963"/>
          <p14:tracePt t="22960" x="4794250" y="2232025"/>
          <p14:tracePt t="22973" x="4808538" y="2232025"/>
          <p14:tracePt t="22983" x="4835525" y="2225675"/>
          <p14:tracePt t="22995" x="4856163" y="2225675"/>
          <p14:tracePt t="23007" x="4862513" y="2225675"/>
          <p14:tracePt t="23017" x="4862513" y="2219325"/>
          <p14:tracePt t="23141" x="4856163" y="2219325"/>
          <p14:tracePt t="23152" x="4841875" y="2219325"/>
          <p14:tracePt t="23163" x="4802188" y="2219325"/>
          <p14:tracePt t="23174" x="4746625" y="2219325"/>
          <p14:tracePt t="23187" x="4692650" y="2219325"/>
          <p14:tracePt t="23197" x="4630738" y="2219325"/>
          <p14:tracePt t="23208" x="4548188" y="2219325"/>
          <p14:tracePt t="23220" x="4506913" y="2225675"/>
          <p14:tracePt t="23231" x="4411663" y="2225675"/>
          <p14:tracePt t="23242" x="4314825" y="2225675"/>
          <p14:tracePt t="23253" x="4246563" y="2225675"/>
          <p14:tracePt t="23265" x="4205288" y="2225675"/>
          <p14:tracePt t="23276" x="4171950" y="2225675"/>
          <p14:tracePt t="23288" x="4151313" y="2225675"/>
          <p14:tracePt t="23299" x="4137025" y="2225675"/>
          <p14:tracePt t="23309" x="4130675" y="2232025"/>
          <p14:tracePt t="23323" x="4116388" y="2232025"/>
          <p14:tracePt t="23411" x="4122738" y="2232025"/>
          <p14:tracePt t="23421" x="4130675" y="2232025"/>
          <p14:tracePt t="23433" x="4151313" y="2232025"/>
          <p14:tracePt t="23444" x="4171950" y="2232025"/>
          <p14:tracePt t="23455" x="4205288" y="2232025"/>
          <p14:tracePt t="23467" x="4225925" y="2232025"/>
          <p14:tracePt t="23476" x="4287838" y="2232025"/>
          <p14:tracePt t="23488" x="4341813" y="2232025"/>
          <p14:tracePt t="23499" x="4397375" y="2232025"/>
          <p14:tracePt t="23510" x="4424363" y="2232025"/>
          <p14:tracePt t="23522" x="4438650" y="2232025"/>
          <p14:tracePt t="23603" x="4445000" y="2232025"/>
          <p14:tracePt t="23714" x="4451350" y="2232025"/>
          <p14:tracePt t="23938" x="4465638" y="2232025"/>
          <p14:tracePt t="23949" x="4554538" y="2252663"/>
          <p14:tracePt t="23960" x="4595813" y="2260600"/>
          <p14:tracePt t="23972" x="4602163" y="2260600"/>
          <p14:tracePt t="23983" x="4610100" y="2260600"/>
          <p14:tracePt t="23995" x="4616450" y="2260600"/>
          <p14:tracePt t="24143" x="4610100" y="2260600"/>
          <p14:tracePt t="24153" x="4602163" y="2260600"/>
          <p14:tracePt t="24164" x="4595813" y="2260600"/>
          <p14:tracePt t="24176" x="4589463" y="2260600"/>
          <p14:tracePt t="24188" x="4575175" y="2260600"/>
          <p14:tracePt t="24198" x="4562475" y="2260600"/>
          <p14:tracePt t="24209" x="4554538" y="2260600"/>
          <p14:tracePt t="24225" x="4548188" y="2260600"/>
          <p14:tracePt t="24232" x="4541838" y="2260600"/>
          <p14:tracePt t="24299" x="4562475" y="2260600"/>
          <p14:tracePt t="24311" x="4581525" y="2260600"/>
          <p14:tracePt t="24321" x="4610100" y="2260600"/>
          <p14:tracePt t="24345" x="4684713" y="2260600"/>
          <p14:tracePt t="24347" x="4705350" y="2252663"/>
          <p14:tracePt t="24355" x="4740275" y="2252663"/>
          <p14:tracePt t="24367" x="4746625" y="2246313"/>
          <p14:tracePt t="24390" x="4752975" y="2246313"/>
          <p14:tracePt t="24401" x="4760913" y="2246313"/>
          <p14:tracePt t="24896" x="4767263" y="2246313"/>
          <p14:tracePt t="24918" x="4773613" y="2252663"/>
          <p14:tracePt t="24986" x="4773613" y="2260600"/>
          <p14:tracePt t="24997" x="4787900" y="2266950"/>
          <p14:tracePt t="25008" x="4794250" y="2266950"/>
          <p14:tracePt t="25513" x="4794250" y="2273300"/>
          <p14:tracePt t="25547" x="4802188" y="2273300"/>
          <p14:tracePt t="27054" x="4808538" y="2273300"/>
          <p14:tracePt t="27088" x="4814888" y="2273300"/>
          <p14:tracePt t="27212" x="4821238" y="2273300"/>
          <p14:tracePt t="27223" x="4829175" y="2273300"/>
          <p14:tracePt t="27234" x="4835525" y="2273300"/>
          <p14:tracePt t="27257" x="4849813" y="2273300"/>
          <p14:tracePt t="27268" x="4862513" y="2273300"/>
          <p14:tracePt t="27279" x="4870450" y="2266950"/>
          <p14:tracePt t="27290" x="4876800" y="2266950"/>
          <p14:tracePt t="27673" x="4883150" y="2266950"/>
          <p14:tracePt t="27684" x="4891088" y="2266950"/>
          <p14:tracePt t="27695" x="4897438" y="2266950"/>
          <p14:tracePt t="27718" x="4911725" y="2266950"/>
          <p14:tracePt t="27729" x="4918075" y="2266950"/>
          <p14:tracePt t="27740" x="4932363" y="2260600"/>
          <p14:tracePt t="27752" x="4938713" y="2260600"/>
          <p14:tracePt t="27763" x="4959350" y="2260600"/>
          <p14:tracePt t="27774" x="4979988" y="2260600"/>
          <p14:tracePt t="27786" x="5006975" y="2260600"/>
          <p14:tracePt t="27797" x="5021263" y="2260600"/>
          <p14:tracePt t="27808" x="5033963" y="2260600"/>
          <p14:tracePt t="27830" x="5041900" y="2260600"/>
          <p14:tracePt t="28134" x="5048250" y="2260600"/>
          <p14:tracePt t="28145" x="5054600" y="2260600"/>
          <p14:tracePt t="29935" x="5048250" y="2260600"/>
          <p14:tracePt t="29980" x="5041900" y="2260600"/>
          <p14:tracePt t="30003" x="5033963" y="2260600"/>
          <p14:tracePt t="30025" x="5027613" y="2260600"/>
          <p14:tracePt t="30037" x="5021263" y="2260600"/>
          <p14:tracePt t="30048" x="5006975" y="2252663"/>
          <p14:tracePt t="30060" x="5000625" y="2252663"/>
          <p14:tracePt t="30070" x="4986338" y="2252663"/>
          <p14:tracePt t="30083" x="4965700" y="2252663"/>
          <p14:tracePt t="30094" x="4945063" y="2252663"/>
          <p14:tracePt t="30105" x="4903788" y="2252663"/>
          <p14:tracePt t="30117" x="4841875" y="2252663"/>
          <p14:tracePt t="30127" x="4802188" y="2252663"/>
          <p14:tracePt t="30137" x="4746625" y="2252663"/>
          <p14:tracePt t="30148" x="4664075" y="2252663"/>
          <p14:tracePt t="30159" x="4568825" y="2273300"/>
          <p14:tracePt t="30182" x="4486275" y="2273300"/>
          <p14:tracePt t="30183" x="4438650" y="2281238"/>
          <p14:tracePt t="30186" x="4424363" y="2281238"/>
          <p14:tracePt t="30193" x="4418013" y="2281238"/>
          <p14:tracePt t="30238" x="4411663" y="2281238"/>
          <p14:tracePt t="30250" x="4403725" y="2281238"/>
          <p14:tracePt t="30262" x="4376738" y="2293938"/>
          <p14:tracePt t="30273" x="4322763" y="2335213"/>
          <p14:tracePt t="30284" x="4287838" y="2370138"/>
          <p14:tracePt t="30295" x="4273550" y="2403475"/>
          <p14:tracePt t="30307" x="4240213" y="2465388"/>
          <p14:tracePt t="30318" x="4240213" y="2486025"/>
          <p14:tracePt t="30329" x="4232275" y="2527300"/>
          <p14:tracePt t="30340" x="4232275" y="2574925"/>
          <p14:tracePt t="30353" x="4232275" y="2643188"/>
          <p14:tracePt t="30363" x="4232275" y="2711450"/>
          <p14:tracePt t="30374" x="4219575" y="2781300"/>
          <p14:tracePt t="30387" x="4219575" y="2890838"/>
          <p14:tracePt t="30397" x="4211638" y="2986088"/>
          <p14:tracePt t="30408" x="4198938" y="3048000"/>
          <p14:tracePt t="30420" x="4198938" y="3101975"/>
          <p14:tracePt t="30431" x="4198938" y="3143250"/>
          <p14:tracePt t="30441" x="4198938" y="3163888"/>
          <p14:tracePt t="30453" x="4198938" y="3219450"/>
          <p14:tracePt t="30464" x="4198938" y="3273425"/>
          <p14:tracePt t="30475" x="4205288" y="3328988"/>
          <p14:tracePt t="30486" x="4205288" y="3370263"/>
          <p14:tracePt t="30498" x="4205288" y="3430588"/>
          <p14:tracePt t="30509" x="4205288" y="3471863"/>
          <p14:tracePt t="30521" x="4211638" y="3513138"/>
          <p14:tracePt t="30532" x="4211638" y="3554413"/>
          <p14:tracePt t="30543" x="4219575" y="3589338"/>
          <p14:tracePt t="30556" x="4225925" y="3622675"/>
          <p14:tracePt t="30565" x="4225925" y="3636963"/>
          <p14:tracePt t="30577" x="4225925" y="3657600"/>
          <p14:tracePt t="30588" x="4225925" y="3670300"/>
          <p14:tracePt t="30599" x="4225925" y="3684588"/>
          <p14:tracePt t="30610" x="4225925" y="3690938"/>
          <p14:tracePt t="30633" x="4232275" y="3705225"/>
          <p14:tracePt t="30644" x="4232275" y="3711575"/>
          <p14:tracePt t="30655" x="4232275" y="3732213"/>
          <p14:tracePt t="30667" x="4232275" y="3752850"/>
          <p14:tracePt t="30678" x="4232275" y="3767138"/>
          <p14:tracePt t="30689" x="4232275" y="3773488"/>
          <p14:tracePt t="30700" x="4232275" y="3779838"/>
          <p14:tracePt t="30712" x="4232275" y="3794125"/>
          <p14:tracePt t="30723" x="4232275" y="3800475"/>
          <p14:tracePt t="30745" x="4232275" y="3808413"/>
          <p14:tracePt t="30757" x="4232275" y="3821113"/>
          <p14:tracePt t="30769" x="4232275" y="3856038"/>
          <p14:tracePt t="30779" x="4232275" y="3876675"/>
          <p14:tracePt t="30790" x="4225925" y="3889375"/>
          <p14:tracePt t="30804" x="4225925" y="3903663"/>
          <p14:tracePt t="30813" x="4225925" y="3910013"/>
          <p14:tracePt t="30824" x="4219575" y="3910013"/>
          <p14:tracePt t="30837" x="4211638" y="3924300"/>
          <p14:tracePt t="30847" x="4198938" y="3938588"/>
          <p14:tracePt t="30858" x="4192588" y="3959225"/>
          <p14:tracePt t="30870" x="4178300" y="3971925"/>
          <p14:tracePt t="30888" x="4171950" y="3979863"/>
          <p14:tracePt t="30902" x="4164013" y="3986213"/>
          <p14:tracePt t="30925" x="4157663" y="3986213"/>
          <p14:tracePt t="30938" x="4151313" y="3992563"/>
          <p14:tracePt t="30948" x="4122738" y="4000500"/>
          <p14:tracePt t="30959" x="4102100" y="4013200"/>
          <p14:tracePt t="30971" x="4068763" y="4019550"/>
          <p14:tracePt t="30982" x="4048125" y="4033838"/>
          <p14:tracePt t="30993" x="4021138" y="4033838"/>
          <p14:tracePt t="31005" x="4000500" y="4033838"/>
          <p14:tracePt t="31016" x="3971925" y="4033838"/>
          <p14:tracePt t="31027" x="3938588" y="4033838"/>
          <p14:tracePt t="31038" x="3876675" y="4033838"/>
          <p14:tracePt t="31049" x="3808413" y="4033838"/>
          <p14:tracePt t="31060" x="3773488" y="4027488"/>
          <p14:tracePt t="31071" x="3692525" y="4019550"/>
          <p14:tracePt t="31083" x="3622675" y="4006850"/>
          <p14:tracePt t="31094" x="3582988" y="4006850"/>
          <p14:tracePt t="31106" x="3554413" y="4006850"/>
          <p14:tracePt t="31117" x="3541713" y="4006850"/>
          <p14:tracePt t="31150" x="3533775" y="4006850"/>
          <p14:tracePt t="31162" x="3513138" y="4006850"/>
          <p14:tracePt t="31173" x="3473450" y="4000500"/>
          <p14:tracePt t="31185" x="3444875" y="3992563"/>
          <p14:tracePt t="31195" x="3403600" y="3986213"/>
          <p14:tracePt t="31206" x="3376613" y="3986213"/>
          <p14:tracePt t="31220" x="3362325" y="3986213"/>
          <p14:tracePt t="31252" x="3355975" y="3986213"/>
          <p14:tracePt t="31263" x="3349625" y="3986213"/>
          <p14:tracePt t="31274" x="3343275" y="3986213"/>
          <p14:tracePt t="31286" x="3335338" y="3986213"/>
          <p14:tracePt t="31297" x="3335338" y="3979863"/>
          <p14:tracePt t="31308" x="3328988" y="3979863"/>
          <p14:tracePt t="31342" x="3322638" y="3979863"/>
          <p14:tracePt t="31387" x="3314700" y="3979863"/>
          <p14:tracePt t="31398" x="3302000" y="3979863"/>
          <p14:tracePt t="31409" x="3294063" y="3971925"/>
          <p14:tracePt t="31567" x="3294063" y="3959225"/>
          <p14:tracePt t="31634" x="3302000" y="3959225"/>
          <p14:tracePt t="31645" x="3314700" y="3959225"/>
          <p14:tracePt t="31656" x="3328988" y="3959225"/>
          <p14:tracePt t="31668" x="3343275" y="3951288"/>
          <p14:tracePt t="31679" x="3349625" y="3951288"/>
          <p14:tracePt t="31757" x="3355975" y="3951288"/>
          <p14:tracePt t="31904" x="3362325" y="3951288"/>
          <p14:tracePt t="32163" x="3362325" y="3944938"/>
          <p14:tracePt t="32456" x="3355975" y="3944938"/>
          <p14:tracePt t="32467" x="3343275" y="3944938"/>
          <p14:tracePt t="32602" x="3335338" y="3944938"/>
          <p14:tracePt t="32613" x="3328988" y="3944938"/>
          <p14:tracePt t="32624" x="3322638" y="3944938"/>
          <p14:tracePt t="32635" x="3314700" y="3944938"/>
          <p14:tracePt t="32647" x="3302000" y="3944938"/>
          <p14:tracePt t="32658" x="3294063" y="3944938"/>
          <p14:tracePt t="32669" x="3287713" y="3944938"/>
          <p14:tracePt t="32680" x="3281363" y="3944938"/>
          <p14:tracePt t="32692" x="3273425" y="3944938"/>
          <p14:tracePt t="32714" x="3260725" y="3944938"/>
          <p14:tracePt t="32725" x="3246438" y="3944938"/>
          <p14:tracePt t="32737" x="3232150" y="3944938"/>
          <p14:tracePt t="32748" x="3219450" y="3944938"/>
          <p14:tracePt t="32759" x="3213100" y="3944938"/>
          <p14:tracePt t="32781" x="3205163" y="3944938"/>
          <p14:tracePt t="32793" x="3198813" y="3944938"/>
          <p14:tracePt t="32804" x="3192463" y="3938588"/>
          <p14:tracePt t="32815" x="3163888" y="3938588"/>
          <p14:tracePt t="32827" x="3136900" y="3930650"/>
          <p14:tracePt t="32838" x="3116263" y="3930650"/>
          <p14:tracePt t="32849" x="3082925" y="3917950"/>
          <p14:tracePt t="32860" x="3062288" y="3910013"/>
          <p14:tracePt t="32872" x="3048000" y="3910013"/>
          <p14:tracePt t="32884" x="3041650" y="3910013"/>
          <p14:tracePt t="32903" x="3027363" y="3910013"/>
          <p14:tracePt t="32906" x="3013075" y="3910013"/>
          <p14:tracePt t="32917" x="2965450" y="3910013"/>
          <p14:tracePt t="32928" x="2897188" y="3910013"/>
          <p14:tracePt t="32939" x="2781300" y="3903663"/>
          <p14:tracePt t="32952" x="2684463" y="3889375"/>
          <p14:tracePt t="32962" x="2616200" y="3883025"/>
          <p14:tracePt t="32973" x="2562225" y="3883025"/>
          <p14:tracePt t="32985" x="2541588" y="3883025"/>
          <p14:tracePt t="32995" x="2533650" y="3883025"/>
          <p14:tracePt t="33007" x="2527300" y="3883025"/>
          <p14:tracePt t="33019" x="2520950" y="3883025"/>
          <p14:tracePt t="33029" x="2500313" y="3883025"/>
          <p14:tracePt t="33040" x="2473325" y="3883025"/>
          <p14:tracePt t="33053" x="2417763" y="3883025"/>
          <p14:tracePt t="33063" x="2363788" y="3883025"/>
          <p14:tracePt t="33074" x="2322513" y="3883025"/>
          <p14:tracePt t="33085" x="2281238" y="3883025"/>
          <p14:tracePt t="33097" x="2254250" y="3883025"/>
          <p14:tracePt t="33130" x="2246313" y="3883025"/>
          <p14:tracePt t="33153" x="2239963" y="3883025"/>
          <p14:tracePt t="33164" x="2219325" y="3883025"/>
          <p14:tracePt t="33175" x="2178050" y="3870325"/>
          <p14:tracePt t="33187" x="2151063" y="3870325"/>
          <p14:tracePt t="33198" x="2130425" y="3862388"/>
          <p14:tracePt t="33209" x="2116138" y="3862388"/>
          <p14:tracePt t="33222" x="2103438" y="3862388"/>
          <p14:tracePt t="33246" x="2089150" y="3862388"/>
          <p14:tracePt t="33254" x="2082800" y="3862388"/>
          <p14:tracePt t="33264" x="2062163" y="3862388"/>
          <p14:tracePt t="33276" x="2041525" y="3862388"/>
          <p14:tracePt t="33287" x="2027238" y="3862388"/>
          <p14:tracePt t="33298" x="2012950" y="3862388"/>
          <p14:tracePt t="33309" x="2000250" y="3862388"/>
          <p14:tracePt t="33321" x="1985963" y="3862388"/>
          <p14:tracePt t="33332" x="1973263" y="3862388"/>
          <p14:tracePt t="33343" x="1958975" y="3862388"/>
          <p14:tracePt t="33354" x="1938338" y="3862388"/>
          <p14:tracePt t="33365" x="1917700" y="3856038"/>
          <p14:tracePt t="33377" x="1903413" y="3856038"/>
          <p14:tracePt t="33388" x="1870075" y="3856038"/>
          <p14:tracePt t="33401" x="1849438" y="3856038"/>
          <p14:tracePt t="33412" x="1835150" y="3849688"/>
          <p14:tracePt t="33423" x="1828800" y="3849688"/>
          <p14:tracePt t="33436" x="1822450" y="3849688"/>
          <p14:tracePt t="33468" x="1814513" y="3849688"/>
          <p14:tracePt t="33536" x="1822450" y="3849688"/>
          <p14:tracePt t="33547" x="1828800" y="3849688"/>
          <p14:tracePt t="33557" x="1849438" y="3841750"/>
          <p14:tracePt t="33569" x="1903413" y="3841750"/>
          <p14:tracePt t="33580" x="1985963" y="3835400"/>
          <p14:tracePt t="33592" x="2054225" y="3821113"/>
          <p14:tracePt t="33604" x="2095500" y="3821113"/>
          <p14:tracePt t="33614" x="2124075" y="3821113"/>
          <p14:tracePt t="33637" x="2130425" y="3821113"/>
          <p14:tracePt t="33648" x="2130425" y="3814763"/>
          <p14:tracePt t="33727" x="2095500" y="3800475"/>
          <p14:tracePt t="33738" x="2047875" y="3787775"/>
          <p14:tracePt t="33749" x="2033588" y="3779838"/>
          <p14:tracePt t="33760" x="1993900" y="3760788"/>
          <p14:tracePt t="33772" x="1958975" y="3760788"/>
          <p14:tracePt t="33783" x="1911350" y="3760788"/>
          <p14:tracePt t="33794" x="1870075" y="3760788"/>
          <p14:tracePt t="33805" x="1787525" y="3760788"/>
          <p14:tracePt t="33817" x="1719263" y="3760788"/>
          <p14:tracePt t="33828" x="1671638" y="3752850"/>
          <p14:tracePt t="33839" x="1663700" y="3746500"/>
          <p14:tracePt t="33884" x="1657350" y="3746500"/>
          <p14:tracePt t="33895" x="1651000" y="3746500"/>
          <p14:tracePt t="33907" x="1624013" y="3746500"/>
          <p14:tracePt t="33919" x="1603375" y="3740150"/>
          <p14:tracePt t="33929" x="1589088" y="3740150"/>
          <p14:tracePt t="33940" x="1582738" y="3740150"/>
          <p14:tracePt t="34053" x="1595438" y="3740150"/>
          <p14:tracePt t="34064" x="1624013" y="3740150"/>
          <p14:tracePt t="34075" x="1677988" y="3740150"/>
          <p14:tracePt t="34087" x="1746250" y="3725863"/>
          <p14:tracePt t="34098" x="1843088" y="3725863"/>
          <p14:tracePt t="34110" x="1979613" y="3732213"/>
          <p14:tracePt t="34120" x="2033588" y="3732213"/>
          <p14:tracePt t="34132" x="2233613" y="3760788"/>
          <p14:tracePt t="34143" x="2417763" y="3787775"/>
          <p14:tracePt t="34154" x="2568575" y="3794125"/>
          <p14:tracePt t="34166" x="2692400" y="3808413"/>
          <p14:tracePt t="34177" x="2787650" y="3808413"/>
          <p14:tracePt t="34188" x="2870200" y="3808413"/>
          <p14:tracePt t="34200" x="2911475" y="3808413"/>
          <p14:tracePt t="34211" x="2965450" y="3808413"/>
          <p14:tracePt t="34222" x="2986088" y="3808413"/>
          <p14:tracePt t="34233" x="3027363" y="3808413"/>
          <p14:tracePt t="34244" x="3041650" y="3808413"/>
          <p14:tracePt t="34255" x="3074988" y="3808413"/>
          <p14:tracePt t="34267" x="3095625" y="3808413"/>
          <p14:tracePt t="34278" x="3116263" y="3808413"/>
          <p14:tracePt t="34289" x="3136900" y="3800475"/>
          <p14:tracePt t="34303" x="3151188" y="3800475"/>
          <p14:tracePt t="34312" x="3157538" y="3800475"/>
          <p14:tracePt t="34323" x="3171825" y="3800475"/>
          <p14:tracePt t="34335" x="3178175" y="3800475"/>
          <p14:tracePt t="34345" x="3192463" y="3800475"/>
          <p14:tracePt t="34469" x="3163888" y="3800475"/>
          <p14:tracePt t="34481" x="3122613" y="3800475"/>
          <p14:tracePt t="34491" x="3103563" y="3800475"/>
          <p14:tracePt t="34503" x="3027363" y="3800475"/>
          <p14:tracePt t="34514" x="2903538" y="3800475"/>
          <p14:tracePt t="34525" x="2767013" y="3787775"/>
          <p14:tracePt t="34537" x="2630488" y="3779838"/>
          <p14:tracePt t="34548" x="2520950" y="3779838"/>
          <p14:tracePt t="34559" x="2438400" y="3779838"/>
          <p14:tracePt t="34571" x="2382838" y="3767138"/>
          <p14:tracePt t="34582" x="2322513" y="3767138"/>
          <p14:tracePt t="34594" x="2281238" y="3767138"/>
          <p14:tracePt t="34604" x="2225675" y="3767138"/>
          <p14:tracePt t="34616" x="2205038" y="3767138"/>
          <p14:tracePt t="34627" x="2163763" y="3767138"/>
          <p14:tracePt t="34638" x="2109788" y="3767138"/>
          <p14:tracePt t="34650" x="2068513" y="3767138"/>
          <p14:tracePt t="34661" x="2006600" y="3767138"/>
          <p14:tracePt t="34672" x="1979613" y="3767138"/>
          <p14:tracePt t="34683" x="1944688" y="3767138"/>
          <p14:tracePt t="34694" x="1917700" y="3767138"/>
          <p14:tracePt t="34706" x="1897063" y="3767138"/>
          <p14:tracePt t="34718" x="1870075" y="3767138"/>
          <p14:tracePt t="34728" x="1849438" y="3767138"/>
          <p14:tracePt t="34739" x="1843088" y="3767138"/>
          <p14:tracePt t="34762" x="1828800" y="3773488"/>
          <p14:tracePt t="34773" x="1814513" y="3773488"/>
          <p14:tracePt t="34786" x="1773238" y="3773488"/>
          <p14:tracePt t="34795" x="1719263" y="3773488"/>
          <p14:tracePt t="34807" x="1671638" y="3773488"/>
          <p14:tracePt t="34820" x="1630363" y="3773488"/>
          <p14:tracePt t="34829" x="1609725" y="3773488"/>
          <p14:tracePt t="34874" x="1603375" y="3773488"/>
          <p14:tracePt t="34885" x="1589088" y="3773488"/>
          <p14:tracePt t="34897" x="1562100" y="3773488"/>
          <p14:tracePt t="34908" x="1541463" y="3773488"/>
          <p14:tracePt t="34920" x="1527175" y="3773488"/>
          <p14:tracePt t="34931" x="1520825" y="3773488"/>
          <p14:tracePt t="34976" x="1514475" y="3773488"/>
          <p14:tracePt t="35054" x="1533525" y="3767138"/>
          <p14:tracePt t="35065" x="1554163" y="3767138"/>
          <p14:tracePt t="35076" x="1609725" y="3752850"/>
          <p14:tracePt t="35088" x="1692275" y="3752850"/>
          <p14:tracePt t="35099" x="1733550" y="3752850"/>
          <p14:tracePt t="35110" x="1855788" y="3760788"/>
          <p14:tracePt t="35122" x="2006600" y="3773488"/>
          <p14:tracePt t="35135" x="2178050" y="3794125"/>
          <p14:tracePt t="35144" x="2349500" y="3794125"/>
          <p14:tracePt t="35155" x="2486025" y="3794125"/>
          <p14:tracePt t="35168" x="2595563" y="3794125"/>
          <p14:tracePt t="35178" x="2678113" y="3794125"/>
          <p14:tracePt t="35189" x="2733675" y="3794125"/>
          <p14:tracePt t="35201" x="2773363" y="3794125"/>
          <p14:tracePt t="35212" x="2828925" y="3794125"/>
          <p14:tracePt t="35223" x="2855913" y="3794125"/>
          <p14:tracePt t="35235" x="2897188" y="3794125"/>
          <p14:tracePt t="35245" x="2938463" y="3794125"/>
          <p14:tracePt t="35256" x="2965450" y="3794125"/>
          <p14:tracePt t="35269" x="3000375" y="3794125"/>
          <p14:tracePt t="35279" x="3021013" y="3794125"/>
          <p14:tracePt t="35290" x="3041650" y="3794125"/>
          <p14:tracePt t="35301" x="3062288" y="3794125"/>
          <p14:tracePt t="35313" x="3074988" y="3794125"/>
          <p14:tracePt t="35324" x="3103563" y="3794125"/>
          <p14:tracePt t="35335" x="3122613" y="3794125"/>
          <p14:tracePt t="35347" x="3130550" y="3794125"/>
          <p14:tracePt t="35357" x="3143250" y="3794125"/>
          <p14:tracePt t="35370" x="3157538" y="3794125"/>
          <p14:tracePt t="35380" x="3171825" y="3794125"/>
          <p14:tracePt t="35392" x="3184525" y="3794125"/>
          <p14:tracePt t="35403" x="3192463" y="3794125"/>
          <p14:tracePt t="35414" x="3205163" y="3794125"/>
          <p14:tracePt t="35437" x="3213100" y="3794125"/>
          <p14:tracePt t="35448" x="3219450" y="3794125"/>
          <p14:tracePt t="35526" x="3213100" y="3794125"/>
          <p14:tracePt t="35538" x="3157538" y="3794125"/>
          <p14:tracePt t="35549" x="3062288" y="3794125"/>
          <p14:tracePt t="35560" x="2911475" y="3794125"/>
          <p14:tracePt t="35572" x="2767013" y="3794125"/>
          <p14:tracePt t="35584" x="2630488" y="3794125"/>
          <p14:tracePt t="35594" x="2574925" y="3794125"/>
          <p14:tracePt t="35605" x="2479675" y="3794125"/>
          <p14:tracePt t="35618" x="2411413" y="3794125"/>
          <p14:tracePt t="35628" x="2335213" y="3787775"/>
          <p14:tracePt t="35639" x="2281238" y="3787775"/>
          <p14:tracePt t="35651" x="2212975" y="3787775"/>
          <p14:tracePt t="35661" x="2143125" y="3787775"/>
          <p14:tracePt t="35673" x="2062163" y="3773488"/>
          <p14:tracePt t="35685" x="2006600" y="3773488"/>
          <p14:tracePt t="35695" x="1973263" y="3773488"/>
          <p14:tracePt t="35706" x="1965325" y="3773488"/>
          <p14:tracePt t="35819" x="2041525" y="3773488"/>
          <p14:tracePt t="35830" x="2136775" y="3773488"/>
          <p14:tracePt t="35842" x="2192338" y="3773488"/>
          <p14:tracePt t="35853" x="2349500" y="3794125"/>
          <p14:tracePt t="35864" x="2527300" y="3808413"/>
          <p14:tracePt t="35876" x="2678113" y="3821113"/>
          <p14:tracePt t="35887" x="2822575" y="3835400"/>
          <p14:tracePt t="35903" x="2973388" y="3841750"/>
          <p14:tracePt t="35909" x="3074988" y="3856038"/>
          <p14:tracePt t="35921" x="3171825" y="3856038"/>
          <p14:tracePt t="35932" x="3240088" y="3856038"/>
          <p14:tracePt t="35943" x="3281363" y="3856038"/>
          <p14:tracePt t="35954" x="3335338" y="3856038"/>
          <p14:tracePt t="35965" x="3349625" y="3856038"/>
          <p14:tracePt t="35977" x="3370263" y="3856038"/>
          <p14:tracePt t="35988" x="3403600" y="3856038"/>
          <p14:tracePt t="36011" x="3438525" y="3856038"/>
          <p14:tracePt t="36014" x="3452813" y="3856038"/>
          <p14:tracePt t="36044" x="3459163" y="3856038"/>
          <p14:tracePt t="36146" x="3444875" y="3856038"/>
          <p14:tracePt t="36156" x="3432175" y="3856038"/>
          <p14:tracePt t="36168" x="3390900" y="3856038"/>
          <p14:tracePt t="36179" x="3335338" y="3856038"/>
          <p14:tracePt t="36190" x="3252788" y="3856038"/>
          <p14:tracePt t="36204" x="3109913" y="3849688"/>
          <p14:tracePt t="36214" x="2986088" y="3849688"/>
          <p14:tracePt t="36225" x="2932113" y="3841750"/>
          <p14:tracePt t="36237" x="2876550" y="3841750"/>
          <p14:tracePt t="36247" x="2781300" y="3829050"/>
          <p14:tracePt t="36258" x="2713038" y="3829050"/>
          <p14:tracePt t="36269" x="2657475" y="3829050"/>
          <p14:tracePt t="36281" x="2630488" y="3829050"/>
          <p14:tracePt t="36292" x="2609850" y="3829050"/>
          <p14:tracePt t="36303" x="2603500" y="3829050"/>
          <p14:tracePt t="36394" x="2622550" y="3829050"/>
          <p14:tracePt t="36405" x="2663825" y="3829050"/>
          <p14:tracePt t="36418" x="2746375" y="3829050"/>
          <p14:tracePt t="36428" x="2843213" y="3829050"/>
          <p14:tracePt t="36439" x="2952750" y="3829050"/>
          <p14:tracePt t="36453" x="3062288" y="3829050"/>
          <p14:tracePt t="36462" x="3109913" y="3835400"/>
          <p14:tracePt t="36473" x="3192463" y="3835400"/>
          <p14:tracePt t="36487" x="3273425" y="3849688"/>
          <p14:tracePt t="36495" x="3328988" y="3849688"/>
          <p14:tracePt t="36506" x="3382963" y="3849688"/>
          <p14:tracePt t="36520" x="3424238" y="3849688"/>
          <p14:tracePt t="36529" x="3465513" y="3849688"/>
          <p14:tracePt t="36540" x="3500438" y="3849688"/>
          <p14:tracePt t="36553" x="3521075" y="3849688"/>
          <p14:tracePt t="36563" x="3554413" y="3849688"/>
          <p14:tracePt t="36573" x="3575050" y="3849688"/>
          <p14:tracePt t="36586" x="3582988" y="3849688"/>
          <p14:tracePt t="36597" x="3589338" y="3849688"/>
          <p14:tracePt t="36698" x="3575050" y="3849688"/>
          <p14:tracePt t="36709" x="3562350" y="3856038"/>
          <p14:tracePt t="36722" x="3492500" y="3856038"/>
          <p14:tracePt t="36732" x="3376613" y="3856038"/>
          <p14:tracePt t="36743" x="3205163" y="3870325"/>
          <p14:tracePt t="36753" x="3068638" y="3870325"/>
          <p14:tracePt t="36764" x="2932113" y="3870325"/>
          <p14:tracePt t="36775" x="2835275" y="3870325"/>
          <p14:tracePt t="36787" x="2752725" y="3870325"/>
          <p14:tracePt t="36798" x="2684463" y="3870325"/>
          <p14:tracePt t="36809" x="2643188" y="3870325"/>
          <p14:tracePt t="36821" x="2603500" y="3870325"/>
          <p14:tracePt t="36832" x="2589213" y="3870325"/>
          <p14:tracePt t="36843" x="2562225" y="3870325"/>
          <p14:tracePt t="36910" x="2574925" y="3870325"/>
          <p14:tracePt t="36922" x="2595563" y="3870325"/>
          <p14:tracePt t="36934" x="2636838" y="3870325"/>
          <p14:tracePt t="36945" x="2657475" y="3870325"/>
          <p14:tracePt t="36956" x="2760663" y="3870325"/>
          <p14:tracePt t="36968" x="2855913" y="3870325"/>
          <p14:tracePt t="36978" x="2973388" y="3870325"/>
          <p14:tracePt t="36990" x="3068638" y="3870325"/>
          <p14:tracePt t="37001" x="3163888" y="3870325"/>
          <p14:tracePt t="37012" x="3225800" y="3870325"/>
          <p14:tracePt t="37023" x="3267075" y="3870325"/>
          <p14:tracePt t="37034" x="3294063" y="3870325"/>
          <p14:tracePt t="37046" x="3314700" y="3870325"/>
          <p14:tracePt t="37057" x="3349625" y="3870325"/>
          <p14:tracePt t="37067" x="3362325" y="3870325"/>
          <p14:tracePt t="37079" x="3390900" y="3870325"/>
          <p14:tracePt t="37090" x="3411538" y="3870325"/>
          <p14:tracePt t="37102" x="3424238" y="3870325"/>
          <p14:tracePt t="37113" x="3438525" y="3870325"/>
          <p14:tracePt t="37124" x="3444875" y="3870325"/>
          <p14:tracePt t="37226" x="3432175" y="3876675"/>
          <p14:tracePt t="37237" x="3390900" y="3876675"/>
          <p14:tracePt t="37249" x="3322638" y="3883025"/>
          <p14:tracePt t="37259" x="3213100" y="3883025"/>
          <p14:tracePt t="37271" x="3089275" y="3883025"/>
          <p14:tracePt t="37282" x="2979738" y="3883025"/>
          <p14:tracePt t="37293" x="2897188" y="3883025"/>
          <p14:tracePt t="37304" x="2843213" y="3883025"/>
          <p14:tracePt t="37316" x="2828925" y="3883025"/>
          <p14:tracePt t="37327" x="2808288" y="3883025"/>
          <p14:tracePt t="37395" x="2814638" y="3883025"/>
          <p14:tracePt t="37406" x="2835275" y="3883025"/>
          <p14:tracePt t="37418" x="2890838" y="3883025"/>
          <p14:tracePt t="37428" x="2973388" y="3876675"/>
          <p14:tracePt t="37439" x="3013075" y="3876675"/>
          <p14:tracePt t="37451" x="3136900" y="3876675"/>
          <p14:tracePt t="37462" x="3260725" y="3876675"/>
          <p14:tracePt t="37473" x="3370263" y="3876675"/>
          <p14:tracePt t="37484" x="3424238" y="3876675"/>
          <p14:tracePt t="37496" x="3473450" y="3876675"/>
          <p14:tracePt t="37507" x="3492500" y="3876675"/>
          <p14:tracePt t="37518" x="3500438" y="3876675"/>
          <p14:tracePt t="37529" x="3506788" y="3876675"/>
          <p14:tracePt t="37642" x="3492500" y="3876675"/>
          <p14:tracePt t="37654" x="3459163" y="3876675"/>
          <p14:tracePt t="37664" x="3417888" y="3883025"/>
          <p14:tracePt t="37676" x="3349625" y="3883025"/>
          <p14:tracePt t="37687" x="3308350" y="3883025"/>
          <p14:tracePt t="37698" x="3198813" y="3883025"/>
          <p14:tracePt t="37709" x="3062288" y="3883025"/>
          <p14:tracePt t="37722" x="2938463" y="3883025"/>
          <p14:tracePt t="37732" x="2828925" y="3883025"/>
          <p14:tracePt t="37743" x="2746375" y="3883025"/>
          <p14:tracePt t="37754" x="2692400" y="3883025"/>
          <p14:tracePt t="37768" x="2657475" y="3883025"/>
          <p14:tracePt t="37777" x="2630488" y="3883025"/>
          <p14:tracePt t="37788" x="2609850" y="3883025"/>
          <p14:tracePt t="37802" x="2595563" y="3883025"/>
          <p14:tracePt t="37811" x="2589213" y="3883025"/>
          <p14:tracePt t="37822" x="2582863" y="3883025"/>
          <p14:tracePt t="37857" x="2589213" y="3883025"/>
          <p14:tracePt t="37867" x="2595563" y="3883025"/>
          <p14:tracePt t="37884" x="2603500" y="3876675"/>
          <p14:tracePt t="37890" x="2630488" y="3870325"/>
          <p14:tracePt t="37900" x="2684463" y="3856038"/>
          <p14:tracePt t="37912" x="2760663" y="3835400"/>
          <p14:tracePt t="37923" x="2855913" y="3829050"/>
          <p14:tracePt t="37934" x="2882900" y="3821113"/>
          <p14:tracePt t="37946" x="2992438" y="3821113"/>
          <p14:tracePt t="37957" x="3062288" y="3821113"/>
          <p14:tracePt t="37968" x="3130550" y="3821113"/>
          <p14:tracePt t="37980" x="3178175" y="3821113"/>
          <p14:tracePt t="37991" x="3192463" y="3821113"/>
          <p14:tracePt t="38058" x="3192463" y="3814763"/>
          <p14:tracePt t="38069" x="3184525" y="3814763"/>
          <p14:tracePt t="38081" x="3143250" y="3814763"/>
          <p14:tracePt t="38093" x="3048000" y="3814763"/>
          <p14:tracePt t="38103" x="2924175" y="3814763"/>
          <p14:tracePt t="38115" x="2801938" y="3800475"/>
          <p14:tracePt t="38126" x="2705100" y="3800475"/>
          <p14:tracePt t="38137" x="2630488" y="3794125"/>
          <p14:tracePt t="38148" x="2574925" y="3794125"/>
          <p14:tracePt t="38159" x="2533650" y="3794125"/>
          <p14:tracePt t="38171" x="2493963" y="3794125"/>
          <p14:tracePt t="38183" x="2473325" y="3794125"/>
          <p14:tracePt t="38193" x="2432050" y="3794125"/>
          <p14:tracePt t="38204" x="2382838" y="3794125"/>
          <p14:tracePt t="38217" x="2376488" y="3794125"/>
          <p14:tracePt t="38317" x="2411413" y="3794125"/>
          <p14:tracePt t="38328" x="2479675" y="3794125"/>
          <p14:tracePt t="38339" x="2589213" y="3794125"/>
          <p14:tracePt t="38350" x="2733675" y="3794125"/>
          <p14:tracePt t="38362" x="2882900" y="3794125"/>
          <p14:tracePt t="38373" x="3006725" y="3794125"/>
          <p14:tracePt t="38384" x="3116263" y="3794125"/>
          <p14:tracePt t="38396" x="3184525" y="3794125"/>
          <p14:tracePt t="38407" x="3240088" y="3794125"/>
          <p14:tracePt t="38418" x="3273425" y="3794125"/>
          <p14:tracePt t="38430" x="3281363" y="3794125"/>
          <p14:tracePt t="38441" x="3308350" y="3794125"/>
          <p14:tracePt t="38452" x="3314700" y="3794125"/>
          <p14:tracePt t="38463" x="3328988" y="3794125"/>
          <p14:tracePt t="38475" x="3335338" y="3794125"/>
          <p14:tracePt t="38520" x="3343275" y="3794125"/>
          <p14:tracePt t="38565" x="3349625" y="3794125"/>
          <p14:tracePt t="38576" x="3355975" y="3794125"/>
          <p14:tracePt t="38587" x="3362325" y="3794125"/>
          <p14:tracePt t="38598" x="3370263" y="3794125"/>
          <p14:tracePt t="38610" x="3376613" y="3794125"/>
          <p14:tracePt t="38621" x="3390900" y="3794125"/>
          <p14:tracePt t="38633" x="3397250" y="3794125"/>
          <p14:tracePt t="39026" x="3403600" y="3794125"/>
          <p14:tracePt t="39037" x="3403600" y="3787775"/>
          <p14:tracePt t="39048" x="3417888" y="3787775"/>
          <p14:tracePt t="39059" x="3424238" y="3787775"/>
          <p14:tracePt t="39138" x="3438525" y="3787775"/>
          <p14:tracePt t="39150" x="3459163" y="3787775"/>
          <p14:tracePt t="39161" x="3486150" y="3787775"/>
          <p14:tracePt t="39172" x="3513138" y="3787775"/>
          <p14:tracePt t="39183" x="3554413" y="3787775"/>
          <p14:tracePt t="39194" x="3609975" y="3787775"/>
          <p14:tracePt t="39206" x="3671888" y="3794125"/>
          <p14:tracePt t="39216" x="3692525" y="3794125"/>
          <p14:tracePt t="39228" x="3746500" y="3814763"/>
          <p14:tracePt t="39239" x="3814763" y="3835400"/>
          <p14:tracePt t="39250" x="3876675" y="3841750"/>
          <p14:tracePt t="39262" x="3959225" y="3870325"/>
          <p14:tracePt t="39273" x="4033838" y="3889375"/>
          <p14:tracePt t="39284" x="4075113" y="3897313"/>
          <p14:tracePt t="39296" x="4110038" y="3903663"/>
          <p14:tracePt t="39307" x="4122738" y="3903663"/>
          <p14:tracePt t="39319" x="4137025" y="3903663"/>
          <p14:tracePt t="39330" x="4151313" y="3903663"/>
          <p14:tracePt t="39352" x="4178300" y="3903663"/>
          <p14:tracePt t="39363" x="4219575" y="3903663"/>
          <p14:tracePt t="39374" x="4281488" y="3903663"/>
          <p14:tracePt t="39386" x="4335463" y="3910013"/>
          <p14:tracePt t="39397" x="4391025" y="3924300"/>
          <p14:tracePt t="39408" x="4445000" y="3924300"/>
          <p14:tracePt t="39420" x="4506913" y="3930650"/>
          <p14:tracePt t="39431" x="4602163" y="3930650"/>
          <p14:tracePt t="39442" x="4699000" y="3930650"/>
          <p14:tracePt t="39453" x="4821238" y="3930650"/>
          <p14:tracePt t="39464" x="4876800" y="3930650"/>
          <p14:tracePt t="39476" x="5027613" y="3930650"/>
          <p14:tracePt t="39487" x="5164138" y="3930650"/>
          <p14:tracePt t="39498" x="5273675" y="3930650"/>
          <p14:tracePt t="39509" x="5383213" y="3930650"/>
          <p14:tracePt t="39521" x="5480050" y="3930650"/>
          <p14:tracePt t="39534" x="5581650" y="3930650"/>
          <p14:tracePt t="39543" x="5678488" y="3930650"/>
          <p14:tracePt t="39554" x="5788025" y="3930650"/>
          <p14:tracePt t="39567" x="5903913" y="3917950"/>
          <p14:tracePt t="39577" x="6040438" y="3897313"/>
          <p14:tracePt t="39588" x="6110288" y="3876675"/>
          <p14:tracePt t="39600" x="6294438" y="3821113"/>
          <p14:tracePt t="39610" x="6569075" y="3760788"/>
          <p14:tracePt t="39623" x="6829425" y="3725863"/>
          <p14:tracePt t="39634" x="7123113" y="3690938"/>
          <p14:tracePt t="39644" x="7389813" y="3663950"/>
          <p14:tracePt t="39655" x="7569200" y="3636963"/>
          <p14:tracePt t="39666" x="7712075" y="3616325"/>
          <p14:tracePt t="39678" x="7821613" y="3589338"/>
          <p14:tracePt t="39689" x="7918450" y="3568700"/>
          <p14:tracePt t="39700" x="8013700" y="3560763"/>
          <p14:tracePt t="39712" x="8048625" y="3560763"/>
          <p14:tracePt t="39723" x="8129588" y="3548063"/>
          <p14:tracePt t="39736" x="8239125" y="3540125"/>
          <p14:tracePt t="39746" x="8342313" y="3527425"/>
          <p14:tracePt t="39758" x="8451850" y="3506788"/>
          <p14:tracePt t="39768" x="8561388" y="3492500"/>
          <p14:tracePt t="39782" x="8685213" y="3471863"/>
          <p14:tracePt t="39793" x="8801100" y="3438525"/>
          <p14:tracePt t="39801" x="8910638" y="3417888"/>
          <p14:tracePt t="39815" x="9020175" y="33829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3CD2ED59-EAF6-4B47-8621-6F0206261D6B}"/>
              </a:ext>
            </a:extLst>
          </p:cNvPr>
          <p:cNvSpPr>
            <a:spLocks noGrp="1"/>
          </p:cNvSpPr>
          <p:nvPr>
            <p:ph type="ctrTitle" idx="6"/>
          </p:nvPr>
        </p:nvSpPr>
        <p:spPr>
          <a:xfrm>
            <a:off x="151714" y="3742316"/>
            <a:ext cx="8520600" cy="606600"/>
          </a:xfrm>
        </p:spPr>
        <p:txBody>
          <a:bodyPr/>
          <a:lstStyle/>
          <a:p>
            <a:pPr algn="l"/>
            <a:r>
              <a:rPr lang="en-US" altLang="ko-KR" sz="2500" dirty="0"/>
              <a:t>3. </a:t>
            </a:r>
            <a:r>
              <a:rPr lang="ko-KR" altLang="en-US" sz="2500" dirty="0"/>
              <a:t>언어 모델 훈련과 샘플링</a:t>
            </a:r>
            <a:br>
              <a:rPr lang="en-US" altLang="ko-KR" sz="2500" dirty="0"/>
            </a:br>
            <a:br>
              <a:rPr lang="en-US" altLang="ko-KR" sz="2500" dirty="0"/>
            </a:br>
            <a:br>
              <a:rPr lang="en-US" altLang="ko-KR" sz="2500" dirty="0"/>
            </a:br>
            <a:br>
              <a:rPr lang="en-US" altLang="ko-KR" sz="2500" dirty="0"/>
            </a:br>
            <a:br>
              <a:rPr lang="en-US" altLang="ko-KR" sz="2500" dirty="0"/>
            </a:br>
            <a:br>
              <a:rPr lang="en-US" altLang="ko-KR" sz="2500" dirty="0"/>
            </a:br>
            <a:r>
              <a:rPr lang="ko-KR" altLang="en-US" sz="1300" dirty="0"/>
              <a:t>낮은 온도 샘플링 </a:t>
            </a:r>
            <a:r>
              <a:rPr lang="en-US" altLang="ko-KR" sz="1300" dirty="0"/>
              <a:t>: </a:t>
            </a:r>
            <a:r>
              <a:rPr lang="ko-KR" altLang="en-US" sz="1300" dirty="0"/>
              <a:t>반복적이고 예상되는 텍스트 생성</a:t>
            </a:r>
            <a:br>
              <a:rPr lang="en-US" altLang="ko-KR" sz="1300" dirty="0"/>
            </a:br>
            <a:r>
              <a:rPr lang="ko-KR" altLang="en-US" sz="1300" dirty="0"/>
              <a:t>그러나 국부적인 구조</a:t>
            </a:r>
            <a:r>
              <a:rPr lang="en-US" altLang="ko-KR" sz="1300" dirty="0"/>
              <a:t>, </a:t>
            </a:r>
            <a:r>
              <a:rPr lang="ko-KR" altLang="en-US" sz="1300" dirty="0" err="1"/>
              <a:t>실제있는</a:t>
            </a:r>
            <a:r>
              <a:rPr lang="ko-KR" altLang="en-US" sz="1300" dirty="0"/>
              <a:t> 영어 단어들</a:t>
            </a:r>
            <a:br>
              <a:rPr lang="en-US" altLang="ko-KR" sz="1300" dirty="0"/>
            </a:br>
            <a:br>
              <a:rPr lang="en-US" altLang="ko-KR" sz="1300" dirty="0"/>
            </a:br>
            <a:r>
              <a:rPr lang="ko-KR" altLang="en-US" sz="1300" dirty="0"/>
              <a:t>높은 온도 샘플링 </a:t>
            </a:r>
            <a:r>
              <a:rPr lang="en-US" altLang="ko-KR" sz="1300" dirty="0"/>
              <a:t>: </a:t>
            </a:r>
            <a:r>
              <a:rPr lang="ko-KR" altLang="en-US" sz="1300" dirty="0"/>
              <a:t>흥미롭고 창의적인 텍스트 생성</a:t>
            </a:r>
            <a:br>
              <a:rPr lang="en-US" altLang="ko-KR" sz="1300" dirty="0"/>
            </a:br>
            <a:r>
              <a:rPr lang="ko-KR" altLang="en-US" sz="1300" dirty="0"/>
              <a:t>그렇지만 국부적인 구조가 무너지고 대부분 무작위문자열</a:t>
            </a:r>
            <a:br>
              <a:rPr lang="en-US" altLang="ko-KR" sz="1300" dirty="0"/>
            </a:br>
            <a:br>
              <a:rPr lang="en-US" altLang="ko-KR" sz="1300" dirty="0"/>
            </a:br>
            <a:r>
              <a:rPr lang="ko-KR" altLang="en-US" sz="1300" dirty="0"/>
              <a:t>여러 온도에서 텍스트를 생성해 볼 필요성 존재</a:t>
            </a:r>
            <a:br>
              <a:rPr lang="en-US" altLang="ko-KR" sz="1300" dirty="0"/>
            </a:br>
            <a:r>
              <a:rPr lang="ko-KR" altLang="en-US" sz="1300" dirty="0"/>
              <a:t>학습된 구조와 무작위성의 균형 유지가 중요</a:t>
            </a:r>
            <a:r>
              <a:rPr lang="en-US" altLang="ko-KR" sz="1300" dirty="0"/>
              <a:t>!</a:t>
            </a:r>
            <a:endParaRPr lang="ko-KR" altLang="en-US" sz="1300" dirty="0"/>
          </a:p>
        </p:txBody>
      </p:sp>
      <p:pic>
        <p:nvPicPr>
          <p:cNvPr id="10" name="그림 9" descr="텍스트이(가) 표시된 사진&#10;&#10;자동 생성된 설명">
            <a:extLst>
              <a:ext uri="{FF2B5EF4-FFF2-40B4-BE49-F238E27FC236}">
                <a16:creationId xmlns:a16="http://schemas.microsoft.com/office/drawing/2014/main" id="{FCBC86F1-BE5A-4A59-8C3C-5467924D859F}"/>
              </a:ext>
            </a:extLst>
          </p:cNvPr>
          <p:cNvPicPr>
            <a:picLocks noChangeAspect="1"/>
          </p:cNvPicPr>
          <p:nvPr/>
        </p:nvPicPr>
        <p:blipFill>
          <a:blip r:embed="rId4"/>
          <a:stretch>
            <a:fillRect/>
          </a:stretch>
        </p:blipFill>
        <p:spPr>
          <a:xfrm>
            <a:off x="151714" y="955599"/>
            <a:ext cx="3664138" cy="1244664"/>
          </a:xfrm>
          <a:prstGeom prst="rect">
            <a:avLst/>
          </a:prstGeom>
        </p:spPr>
      </p:pic>
      <p:pic>
        <p:nvPicPr>
          <p:cNvPr id="12" name="그림 11" descr="텍스트이(가) 표시된 사진&#10;&#10;자동 생성된 설명">
            <a:extLst>
              <a:ext uri="{FF2B5EF4-FFF2-40B4-BE49-F238E27FC236}">
                <a16:creationId xmlns:a16="http://schemas.microsoft.com/office/drawing/2014/main" id="{019426A8-5EC2-4DD4-B89D-8B0A96F809FF}"/>
              </a:ext>
            </a:extLst>
          </p:cNvPr>
          <p:cNvPicPr>
            <a:picLocks noChangeAspect="1"/>
          </p:cNvPicPr>
          <p:nvPr/>
        </p:nvPicPr>
        <p:blipFill>
          <a:blip r:embed="rId5"/>
          <a:stretch>
            <a:fillRect/>
          </a:stretch>
        </p:blipFill>
        <p:spPr>
          <a:xfrm>
            <a:off x="4624510" y="235636"/>
            <a:ext cx="4207790" cy="2148653"/>
          </a:xfrm>
          <a:prstGeom prst="rect">
            <a:avLst/>
          </a:prstGeom>
        </p:spPr>
      </p:pic>
      <p:pic>
        <p:nvPicPr>
          <p:cNvPr id="14" name="그림 13" descr="텍스트이(가) 표시된 사진&#10;&#10;자동 생성된 설명">
            <a:extLst>
              <a:ext uri="{FF2B5EF4-FFF2-40B4-BE49-F238E27FC236}">
                <a16:creationId xmlns:a16="http://schemas.microsoft.com/office/drawing/2014/main" id="{8390D630-2B6D-47F2-A1F5-2BEC531E4C89}"/>
              </a:ext>
            </a:extLst>
          </p:cNvPr>
          <p:cNvPicPr>
            <a:picLocks noChangeAspect="1"/>
          </p:cNvPicPr>
          <p:nvPr/>
        </p:nvPicPr>
        <p:blipFill>
          <a:blip r:embed="rId6"/>
          <a:stretch>
            <a:fillRect/>
          </a:stretch>
        </p:blipFill>
        <p:spPr>
          <a:xfrm>
            <a:off x="4624510" y="2384289"/>
            <a:ext cx="4207790" cy="2523575"/>
          </a:xfrm>
          <a:prstGeom prst="rect">
            <a:avLst/>
          </a:prstGeom>
        </p:spPr>
      </p:pic>
      <p:pic>
        <p:nvPicPr>
          <p:cNvPr id="2" name="오디오 1">
            <a:hlinkClick r:id="" action="ppaction://media"/>
            <a:extLst>
              <a:ext uri="{FF2B5EF4-FFF2-40B4-BE49-F238E27FC236}">
                <a16:creationId xmlns:a16="http://schemas.microsoft.com/office/drawing/2014/main" id="{A5F3FB1E-4232-400F-9E78-D4BB56088F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902261581"/>
      </p:ext>
    </p:extLst>
  </p:cSld>
  <p:clrMapOvr>
    <a:masterClrMapping/>
  </p:clrMapOvr>
  <mc:AlternateContent xmlns:mc="http://schemas.openxmlformats.org/markup-compatibility/2006">
    <mc:Choice xmlns:p14="http://schemas.microsoft.com/office/powerpoint/2010/main" Requires="p14">
      <p:transition spd="slow" p14:dur="2000" advTm="117758"/>
    </mc:Choice>
    <mc:Fallback>
      <p:transition spd="slow" advTm="117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361" x="9088438" y="952500"/>
          <p14:tracePt t="2373" x="8978900" y="828675"/>
          <p14:tracePt t="2384" x="8856663" y="677863"/>
          <p14:tracePt t="2395" x="8739188" y="554038"/>
          <p14:tracePt t="2406" x="8637588" y="452438"/>
          <p14:tracePt t="2417" x="8534400" y="355600"/>
          <p14:tracePt t="2429" x="8397875" y="260350"/>
          <p14:tracePt t="2440" x="8102600" y="123825"/>
          <p14:tracePt t="43077" x="88900" y="2157413"/>
          <p14:tracePt t="43088" x="157163" y="2163763"/>
          <p14:tracePt t="43100" x="204788" y="2178050"/>
          <p14:tracePt t="43111" x="225425" y="2178050"/>
          <p14:tracePt t="43134" x="233363" y="2178050"/>
          <p14:tracePt t="43145" x="239713" y="2178050"/>
          <p14:tracePt t="43156" x="246063" y="2178050"/>
          <p14:tracePt t="43167" x="254000" y="2178050"/>
          <p14:tracePt t="43190" x="274638" y="2171700"/>
          <p14:tracePt t="43201" x="295275" y="2157413"/>
          <p14:tracePt t="43214" x="307975" y="2143125"/>
          <p14:tracePt t="43223" x="307975" y="2130425"/>
          <p14:tracePt t="43235" x="314325" y="2101850"/>
          <p14:tracePt t="43247" x="322263" y="2089150"/>
          <p14:tracePt t="43257" x="334963" y="2068513"/>
          <p14:tracePt t="43268" x="363538" y="2033588"/>
          <p14:tracePt t="43281" x="384175" y="1973263"/>
          <p14:tracePt t="43291" x="411163" y="1917700"/>
          <p14:tracePt t="43302" x="438150" y="1855788"/>
          <p14:tracePt t="43315" x="458788" y="1781175"/>
          <p14:tracePt t="43325" x="479425" y="1733550"/>
          <p14:tracePt t="43337" x="485775" y="1704975"/>
          <p14:tracePt t="43348" x="493713" y="1677988"/>
          <p14:tracePt t="43359" x="506413" y="1651000"/>
          <p14:tracePt t="43370" x="514350" y="1589088"/>
          <p14:tracePt t="43381" x="514350" y="1574800"/>
          <p14:tracePt t="43392" x="520700" y="1533525"/>
          <p14:tracePt t="43404" x="527050" y="1506538"/>
          <p14:tracePt t="43428" x="547688" y="1452563"/>
          <p14:tracePt t="43439" x="547688" y="1438275"/>
          <p14:tracePt t="43450" x="554038" y="1423988"/>
          <p14:tracePt t="43460" x="561975" y="1411288"/>
          <p14:tracePt t="43471" x="561975" y="1370013"/>
          <p14:tracePt t="43483" x="561975" y="1343025"/>
          <p14:tracePt t="43495" x="561975" y="1335088"/>
          <p14:tracePt t="43505" x="561975" y="1322388"/>
          <p14:tracePt t="43516" x="561975" y="1314450"/>
          <p14:tracePt t="43528" x="561975" y="1308100"/>
          <p14:tracePt t="43538" x="561975" y="1301750"/>
          <p14:tracePt t="43550" x="561975" y="1293813"/>
          <p14:tracePt t="43561" x="561975" y="1287463"/>
          <p14:tracePt t="43696" x="568325" y="1287463"/>
          <p14:tracePt t="43707" x="588963" y="1287463"/>
          <p14:tracePt t="43719" x="615950" y="1301750"/>
          <p14:tracePt t="43730" x="665163" y="1301750"/>
          <p14:tracePt t="43741" x="719138" y="1301750"/>
          <p14:tracePt t="43752" x="774700" y="1301750"/>
          <p14:tracePt t="43765" x="801688" y="1301750"/>
          <p14:tracePt t="43775" x="869950" y="1308100"/>
          <p14:tracePt t="43786" x="952500" y="1314450"/>
          <p14:tracePt t="43797" x="1006475" y="1328738"/>
          <p14:tracePt t="43809" x="1054100" y="1328738"/>
          <p14:tracePt t="43820" x="1074738" y="1335088"/>
          <p14:tracePt t="43833" x="1082675" y="1335088"/>
          <p14:tracePt t="43842" x="1089025" y="1335088"/>
          <p14:tracePt t="43854" x="1095375" y="1335088"/>
          <p14:tracePt t="43865" x="1130300" y="1335088"/>
          <p14:tracePt t="43876" x="1171575" y="1335088"/>
          <p14:tracePt t="43887" x="1192213" y="1335088"/>
          <p14:tracePt t="43899" x="1233488" y="1335088"/>
          <p14:tracePt t="43910" x="1274763" y="1335088"/>
          <p14:tracePt t="43921" x="1308100" y="1335088"/>
          <p14:tracePt t="43933" x="1322388" y="1335088"/>
          <p14:tracePt t="43944" x="1343025" y="1335088"/>
          <p14:tracePt t="43955" x="1363663" y="1335088"/>
          <p14:tracePt t="43966" x="1384300" y="1335088"/>
          <p14:tracePt t="43978" x="1403350" y="1335088"/>
          <p14:tracePt t="43989" x="1431925" y="1335088"/>
          <p14:tracePt t="44000" x="1473200" y="1335088"/>
          <p14:tracePt t="44016" x="1493838" y="1335088"/>
          <p14:tracePt t="44023" x="1547813" y="1335088"/>
          <p14:tracePt t="44034" x="1589088" y="1335088"/>
          <p14:tracePt t="44045" x="1630363" y="1335088"/>
          <p14:tracePt t="44056" x="1671638" y="1335088"/>
          <p14:tracePt t="44067" x="1677988" y="1335088"/>
          <p14:tracePt t="44081" x="1684338" y="1335088"/>
          <p14:tracePt t="44135" x="1692275" y="1335088"/>
          <p14:tracePt t="44147" x="1698625" y="1335088"/>
          <p14:tracePt t="44192" x="1704975" y="1328738"/>
          <p14:tracePt t="44202" x="1712913" y="1328738"/>
          <p14:tracePt t="44213" x="1725613" y="1328738"/>
          <p14:tracePt t="44225" x="1754188" y="1328738"/>
          <p14:tracePt t="44236" x="1808163" y="1328738"/>
          <p14:tracePt t="44247" x="1863725" y="1328738"/>
          <p14:tracePt t="44259" x="1884363" y="1328738"/>
          <p14:tracePt t="44270" x="1924050" y="1328738"/>
          <p14:tracePt t="44281" x="1952625" y="1328738"/>
          <p14:tracePt t="44292" x="1973263" y="1328738"/>
          <p14:tracePt t="44304" x="1979613" y="1328738"/>
          <p14:tracePt t="44315" x="1985963" y="1328738"/>
          <p14:tracePt t="44326" x="2012950" y="1328738"/>
          <p14:tracePt t="44337" x="2041525" y="1328738"/>
          <p14:tracePt t="44349" x="2074863" y="1328738"/>
          <p14:tracePt t="44360" x="2103438" y="1328738"/>
          <p14:tracePt t="44371" x="2124075" y="1328738"/>
          <p14:tracePt t="44383" x="2136775" y="1328738"/>
          <p14:tracePt t="44398" x="2151063" y="1328738"/>
          <p14:tracePt t="44405" x="2171700" y="1328738"/>
          <p14:tracePt t="44416" x="2198688" y="1328738"/>
          <p14:tracePt t="44428" x="2219325" y="1328738"/>
          <p14:tracePt t="44439" x="2246313" y="1328738"/>
          <p14:tracePt t="44450" x="2273300" y="1328738"/>
          <p14:tracePt t="44462" x="2293938" y="1328738"/>
          <p14:tracePt t="44472" x="2314575" y="1328738"/>
          <p14:tracePt t="44483" x="2328863" y="1328738"/>
          <p14:tracePt t="44495" x="2343150" y="1328738"/>
          <p14:tracePt t="44506" x="2349500" y="1328738"/>
          <p14:tracePt t="44518" x="2355850" y="1328738"/>
          <p14:tracePt t="44539" x="2363788" y="1322388"/>
          <p14:tracePt t="44551" x="2376488" y="1322388"/>
          <p14:tracePt t="44563" x="2390775" y="1322388"/>
          <p14:tracePt t="44573" x="2397125" y="1322388"/>
          <p14:tracePt t="44585" x="2417763" y="1322388"/>
          <p14:tracePt t="44597" x="2432050" y="1322388"/>
          <p14:tracePt t="44607" x="2452688" y="1322388"/>
          <p14:tracePt t="44618" x="2465388" y="1322388"/>
          <p14:tracePt t="44630" x="2473325" y="1322388"/>
          <p14:tracePt t="44641" x="2493963" y="1322388"/>
          <p14:tracePt t="44653" x="2500313" y="1322388"/>
          <p14:tracePt t="44664" x="2533650" y="1322388"/>
          <p14:tracePt t="44675" x="2554288" y="1322388"/>
          <p14:tracePt t="44686" x="2562225" y="1322388"/>
          <p14:tracePt t="44697" x="2574925" y="1322388"/>
          <p14:tracePt t="44709" x="2589213" y="1314450"/>
          <p14:tracePt t="44720" x="2595563" y="1314450"/>
          <p14:tracePt t="44731" x="2609850" y="1308100"/>
          <p14:tracePt t="44754" x="2616200" y="1308100"/>
          <p14:tracePt t="44765" x="2630488" y="1301750"/>
          <p14:tracePt t="44776" x="2663825" y="1301750"/>
          <p14:tracePt t="44787" x="2684463" y="1293813"/>
          <p14:tracePt t="44799" x="2705100" y="1287463"/>
          <p14:tracePt t="44811" x="2740025" y="1281113"/>
          <p14:tracePt t="44821" x="2760663" y="1281113"/>
          <p14:tracePt t="44833" x="2794000" y="1273175"/>
          <p14:tracePt t="44844" x="2835275" y="1260475"/>
          <p14:tracePt t="44855" x="2876550" y="1260475"/>
          <p14:tracePt t="44866" x="2952750" y="1254125"/>
          <p14:tracePt t="44877" x="2979738" y="1254125"/>
          <p14:tracePt t="44890" x="3048000" y="1246188"/>
          <p14:tracePt t="44902" x="3143250" y="1246188"/>
          <p14:tracePt t="44913" x="3252788" y="1233488"/>
          <p14:tracePt t="44924" x="3376613" y="1219200"/>
          <p14:tracePt t="44933" x="3500438" y="1198563"/>
          <p14:tracePt t="44944" x="3609975" y="1184275"/>
          <p14:tracePt t="44955" x="3705225" y="1177925"/>
          <p14:tracePt t="44966" x="3787775" y="1163638"/>
          <p14:tracePt t="44978" x="3849688" y="1157288"/>
          <p14:tracePt t="44989" x="3890963" y="1157288"/>
          <p14:tracePt t="45000" x="3911600" y="1157288"/>
          <p14:tracePt t="45012" x="3932238" y="1150938"/>
          <p14:tracePt t="45022" x="3944938" y="1150938"/>
          <p14:tracePt t="45033" x="3959225" y="1150938"/>
          <p14:tracePt t="45044" x="3965575" y="1143000"/>
          <p14:tracePt t="45056" x="3986213" y="1143000"/>
          <p14:tracePt t="45068" x="4000500" y="1143000"/>
          <p14:tracePt t="45078" x="4027488" y="1143000"/>
          <p14:tracePt t="45098" x="4083050" y="1143000"/>
          <p14:tracePt t="45102" x="4143375" y="1157288"/>
          <p14:tracePt t="45112" x="4198938" y="1177925"/>
          <p14:tracePt t="45125" x="4225925" y="1184275"/>
          <p14:tracePt t="45136" x="4252913" y="1198563"/>
          <p14:tracePt t="45148" x="4294188" y="1225550"/>
          <p14:tracePt t="45159" x="4341813" y="1254125"/>
          <p14:tracePt t="45170" x="4403725" y="1293813"/>
          <p14:tracePt t="45182" x="4424363" y="1314450"/>
          <p14:tracePt t="45192" x="4445000" y="1335088"/>
          <p14:tracePt t="45203" x="4459288" y="1349375"/>
          <p14:tracePt t="45216" x="4465638" y="1370013"/>
          <p14:tracePt t="45227" x="4471988" y="1417638"/>
          <p14:tracePt t="45237" x="4486275" y="1452563"/>
          <p14:tracePt t="45249" x="4492625" y="1465263"/>
          <p14:tracePt t="45271" x="4513263" y="1547813"/>
          <p14:tracePt t="45274" x="4513263" y="1589088"/>
          <p14:tracePt t="45283" x="4513263" y="1630363"/>
          <p14:tracePt t="45293" x="4513263" y="1636713"/>
          <p14:tracePt t="45305" x="4513263" y="1663700"/>
          <p14:tracePt t="45316" x="4513263" y="1684338"/>
          <p14:tracePt t="45327" x="4513263" y="1698625"/>
          <p14:tracePt t="45338" x="4513263" y="1712913"/>
          <p14:tracePt t="45349" x="4513263" y="1725613"/>
          <p14:tracePt t="45361" x="4506913" y="1746250"/>
          <p14:tracePt t="45372" x="4500563" y="1760538"/>
          <p14:tracePt t="45384" x="4479925" y="1773238"/>
          <p14:tracePt t="45396" x="4471988" y="1793875"/>
          <p14:tracePt t="45406" x="4459288" y="1822450"/>
          <p14:tracePt t="45417" x="4445000" y="1855788"/>
          <p14:tracePt t="45430" x="4438650" y="1882775"/>
          <p14:tracePt t="45440" x="4432300" y="1897063"/>
          <p14:tracePt t="45451" x="4432300" y="1924050"/>
          <p14:tracePt t="45464" x="4411663" y="1944688"/>
          <p14:tracePt t="45473" x="4411663" y="1952625"/>
          <p14:tracePt t="45485" x="4403725" y="1973263"/>
          <p14:tracePt t="45497" x="4403725" y="1979613"/>
          <p14:tracePt t="45507" x="4403725" y="1985963"/>
          <p14:tracePt t="45518" x="4403725" y="2000250"/>
          <p14:tracePt t="45530" x="4403725" y="2012950"/>
          <p14:tracePt t="45541" x="4403725" y="2020888"/>
          <p14:tracePt t="45552" x="4403725" y="2033588"/>
          <p14:tracePt t="45563" x="4397375" y="2047875"/>
          <p14:tracePt t="45575" x="4391025" y="2062163"/>
          <p14:tracePt t="45586" x="4391025" y="2074863"/>
          <p14:tracePt t="45598" x="4391025" y="2095500"/>
          <p14:tracePt t="45608" x="4383088" y="2116138"/>
          <p14:tracePt t="45619" x="4383088" y="2122488"/>
          <p14:tracePt t="45631" x="4383088" y="2143125"/>
          <p14:tracePt t="45642" x="4383088" y="2163763"/>
          <p14:tracePt t="45653" x="4376738" y="2178050"/>
          <p14:tracePt t="45665" x="4376738" y="2205038"/>
          <p14:tracePt t="45676" x="4376738" y="2225675"/>
          <p14:tracePt t="45687" x="4376738" y="2239963"/>
          <p14:tracePt t="45698" x="4376738" y="2252663"/>
          <p14:tracePt t="45710" x="4376738" y="2266950"/>
          <p14:tracePt t="45720" x="4370388" y="2287588"/>
          <p14:tracePt t="45732" x="4370388" y="2301875"/>
          <p14:tracePt t="45744" x="4362450" y="2314575"/>
          <p14:tracePt t="45755" x="4362450" y="2335213"/>
          <p14:tracePt t="45766" x="4356100" y="2355850"/>
          <p14:tracePt t="45777" x="4349750" y="2382838"/>
          <p14:tracePt t="45788" x="4349750" y="2390775"/>
          <p14:tracePt t="45799" x="4341813" y="2411413"/>
          <p14:tracePt t="45811" x="4341813" y="2417763"/>
          <p14:tracePt t="45822" x="4329113" y="2424113"/>
          <p14:tracePt t="45833" x="4322763" y="2444750"/>
          <p14:tracePt t="45846" x="4314825" y="2444750"/>
          <p14:tracePt t="45856" x="4314825" y="2459038"/>
          <p14:tracePt t="45867" x="4308475" y="2459038"/>
          <p14:tracePt t="45880" x="4308475" y="2465388"/>
          <p14:tracePt t="45890" x="4302125" y="2465388"/>
          <p14:tracePt t="45901" x="4302125" y="2471738"/>
          <p14:tracePt t="45914" x="4294188" y="2479675"/>
          <p14:tracePt t="45923" x="4287838" y="2479675"/>
          <p14:tracePt t="45935" x="4287838" y="2486025"/>
          <p14:tracePt t="46024" x="4281488" y="2486025"/>
          <p14:tracePt t="46182" x="4273550" y="2486025"/>
          <p14:tracePt t="46193" x="4267200" y="2486025"/>
          <p14:tracePt t="46644" x="4267200" y="2471738"/>
          <p14:tracePt t="46655" x="4267200" y="2459038"/>
          <p14:tracePt t="46666" x="4267200" y="2452688"/>
          <p14:tracePt t="46678" x="4267200" y="2444750"/>
          <p14:tracePt t="46688" x="4267200" y="2432050"/>
          <p14:tracePt t="46699" x="4267200" y="2411413"/>
          <p14:tracePt t="46712" x="4267200" y="2370138"/>
          <p14:tracePt t="46722" x="4267200" y="2328863"/>
          <p14:tracePt t="46733" x="4260850" y="2273300"/>
          <p14:tracePt t="46746" x="4232275" y="2171700"/>
          <p14:tracePt t="46756" x="4211638" y="2089150"/>
          <p14:tracePt t="46767" x="4192588" y="1985963"/>
          <p14:tracePt t="46779" x="4171950" y="1917700"/>
          <p14:tracePt t="46790" x="4164013" y="1849438"/>
          <p14:tracePt t="46801" x="4157663" y="1822450"/>
          <p14:tracePt t="46812" x="4143375" y="1766888"/>
          <p14:tracePt t="46823" x="4116388" y="1712913"/>
          <p14:tracePt t="46835" x="4095750" y="1622425"/>
          <p14:tracePt t="46845" x="4075113" y="1554163"/>
          <p14:tracePt t="46857" x="4054475" y="1493838"/>
          <p14:tracePt t="46868" x="4048125" y="1452563"/>
          <p14:tracePt t="46880" x="4048125" y="1423988"/>
          <p14:tracePt t="46891" x="4048125" y="1403350"/>
          <p14:tracePt t="46902" x="4048125" y="1382713"/>
          <p14:tracePt t="46914" x="4048125" y="1370013"/>
          <p14:tracePt t="46925" x="4048125" y="1355725"/>
          <p14:tracePt t="46936" x="4048125" y="1343025"/>
          <p14:tracePt t="46948" x="4048125" y="1335088"/>
          <p14:tracePt t="46958" x="4048125" y="1328738"/>
          <p14:tracePt t="46982" x="4048125" y="1314450"/>
          <p14:tracePt t="46992" x="4048125" y="1308100"/>
          <p14:tracePt t="47015" x="4048125" y="1301750"/>
          <p14:tracePt t="47026" x="4048125" y="1293813"/>
          <p14:tracePt t="47037" x="4048125" y="1287463"/>
          <p14:tracePt t="47049" x="4048125" y="1281113"/>
          <p14:tracePt t="47060" x="4062413" y="1266825"/>
          <p14:tracePt t="47071" x="4062413" y="1239838"/>
          <p14:tracePt t="47082" x="4075113" y="1219200"/>
          <p14:tracePt t="47093" x="4075113" y="1212850"/>
          <p14:tracePt t="47106" x="4075113" y="1204913"/>
          <p14:tracePt t="47532" x="4075113" y="1239838"/>
          <p14:tracePt t="47543" x="4075113" y="1273175"/>
          <p14:tracePt t="47554" x="4075113" y="1322388"/>
          <p14:tracePt t="47566" x="4075113" y="1370013"/>
          <p14:tracePt t="47578" x="4075113" y="1465263"/>
          <p14:tracePt t="47588" x="4095750" y="1533525"/>
          <p14:tracePt t="47599" x="4102100" y="1595438"/>
          <p14:tracePt t="47612" x="4110038" y="1636713"/>
          <p14:tracePt t="47622" x="4116388" y="1657350"/>
          <p14:tracePt t="47633" x="4116388" y="1663700"/>
          <p14:tracePt t="47645" x="4122738" y="1684338"/>
          <p14:tracePt t="47657" x="4122738" y="1719263"/>
          <p14:tracePt t="47667" x="4122738" y="1746250"/>
          <p14:tracePt t="47679" x="4122738" y="1801813"/>
          <p14:tracePt t="47689" x="4122738" y="1843088"/>
          <p14:tracePt t="47701" x="4116388" y="1870075"/>
          <p14:tracePt t="47713" x="4116388" y="1876425"/>
          <p14:tracePt t="47723" x="4116388" y="1882775"/>
          <p14:tracePt t="47814" x="4110038" y="1882775"/>
          <p14:tracePt t="47825" x="4095750" y="1862138"/>
          <p14:tracePt t="47836" x="4095750" y="1835150"/>
          <p14:tracePt t="47847" x="4089400" y="1781175"/>
          <p14:tracePt t="47859" x="4089400" y="1725613"/>
          <p14:tracePt t="47870" x="4089400" y="1692275"/>
          <p14:tracePt t="47881" x="4089400" y="1671638"/>
          <p14:tracePt t="47892" x="4089400" y="1643063"/>
          <p14:tracePt t="47903" x="4089400" y="1609725"/>
          <p14:tracePt t="47915" x="4089400" y="1589088"/>
          <p14:tracePt t="47927" x="4089400" y="1554163"/>
          <p14:tracePt t="47937" x="4089400" y="1527175"/>
          <p14:tracePt t="47948" x="4089400" y="1493838"/>
          <p14:tracePt t="47959" x="4089400" y="1473200"/>
          <p14:tracePt t="47971" x="4089400" y="1452563"/>
          <p14:tracePt t="47982" x="4089400" y="1417638"/>
          <p14:tracePt t="47994" x="4089400" y="1397000"/>
          <p14:tracePt t="48004" x="4089400" y="1382713"/>
          <p14:tracePt t="48016" x="4089400" y="1370013"/>
          <p14:tracePt t="48029" x="4089400" y="1349375"/>
          <p14:tracePt t="48039" x="4089400" y="1335088"/>
          <p14:tracePt t="48051" x="4089400" y="1314450"/>
          <p14:tracePt t="48061" x="4095750" y="1308100"/>
          <p14:tracePt t="48072" x="4095750" y="1301750"/>
          <p14:tracePt t="48094" x="4095750" y="1293813"/>
          <p14:tracePt t="48105" x="4095750" y="1287463"/>
          <p14:tracePt t="48344" x="4095750" y="1322388"/>
          <p14:tracePt t="48354" x="4095750" y="1343025"/>
          <p14:tracePt t="48365" x="4095750" y="1349375"/>
          <p14:tracePt t="48377" x="4095750" y="1363663"/>
          <p14:tracePt t="48387" x="4095750" y="1382713"/>
          <p14:tracePt t="48407" x="4095750" y="1411288"/>
          <p14:tracePt t="48410" x="4095750" y="1444625"/>
          <p14:tracePt t="48422" x="4095750" y="1473200"/>
          <p14:tracePt t="48432" x="4095750" y="1512888"/>
          <p14:tracePt t="48445" x="4095750" y="1541463"/>
          <p14:tracePt t="48455" x="4102100" y="1582738"/>
          <p14:tracePt t="48466" x="4102100" y="1589088"/>
          <p14:tracePt t="48479" x="4102100" y="1609725"/>
          <p14:tracePt t="48488" x="4110038" y="1630363"/>
          <p14:tracePt t="48500" x="4110038" y="1643063"/>
          <p14:tracePt t="48513" x="4110038" y="1657350"/>
          <p14:tracePt t="48522" x="4116388" y="1663700"/>
          <p14:tracePt t="48669" x="4116388" y="1622425"/>
          <p14:tracePt t="48680" x="4116388" y="1568450"/>
          <p14:tracePt t="48691" x="4116388" y="1512888"/>
          <p14:tracePt t="48702" x="4116388" y="1473200"/>
          <p14:tracePt t="48714" x="4116388" y="1452563"/>
          <p14:tracePt t="48725" x="4116388" y="1423988"/>
          <p14:tracePt t="48736" x="4116388" y="1411288"/>
          <p14:tracePt t="48748" x="4116388" y="1397000"/>
          <p14:tracePt t="48758" x="4116388" y="1390650"/>
          <p14:tracePt t="48770" x="4116388" y="1363663"/>
          <p14:tracePt t="48781" x="4116388" y="1349375"/>
          <p14:tracePt t="48792" x="4116388" y="1328738"/>
          <p14:tracePt t="48804" x="4116388" y="1308100"/>
          <p14:tracePt t="48815" x="4116388" y="1287463"/>
          <p14:tracePt t="48827" x="4116388" y="1254125"/>
          <p14:tracePt t="48837" x="4116388" y="1246188"/>
          <p14:tracePt t="48849" x="4116388" y="1239838"/>
          <p14:tracePt t="48860" x="4110038" y="1225550"/>
          <p14:tracePt t="48882" x="4110038" y="1219200"/>
          <p14:tracePt t="48895" x="4110038" y="1204913"/>
          <p14:tracePt t="48905" x="4110038" y="1198563"/>
          <p14:tracePt t="48916" x="4110038" y="1192213"/>
          <p14:tracePt t="49164" x="4110038" y="1219200"/>
          <p14:tracePt t="49175" x="4110038" y="1233488"/>
          <p14:tracePt t="49186" x="4110038" y="1254125"/>
          <p14:tracePt t="49197" x="4110038" y="1266825"/>
          <p14:tracePt t="49208" x="4110038" y="1273175"/>
          <p14:tracePt t="49220" x="4110038" y="1281113"/>
          <p14:tracePt t="49231" x="4110038" y="1287463"/>
          <p14:tracePt t="49242" x="4110038" y="1293813"/>
          <p14:tracePt t="49254" x="4110038" y="1301750"/>
          <p14:tracePt t="49265" x="4110038" y="1308100"/>
          <p14:tracePt t="49287" x="4110038" y="1314450"/>
          <p14:tracePt t="49298" x="4110038" y="1322388"/>
          <p14:tracePt t="49310" x="4102100" y="1328738"/>
          <p14:tracePt t="49332" x="4102100" y="1335088"/>
          <p14:tracePt t="49737" x="4102100" y="1314450"/>
          <p14:tracePt t="49749" x="4102100" y="1301750"/>
          <p14:tracePt t="49760" x="4102100" y="1266825"/>
          <p14:tracePt t="49771" x="4102100" y="1254125"/>
          <p14:tracePt t="49783" x="4102100" y="1212850"/>
          <p14:tracePt t="49795" x="4102100" y="1204913"/>
          <p14:tracePt t="49805" x="4102100" y="1192213"/>
          <p14:tracePt t="49816" x="4102100" y="1177925"/>
          <p14:tracePt t="49828" x="4102100" y="1171575"/>
          <p14:tracePt t="49839" x="4102100" y="1163638"/>
          <p14:tracePt t="49849" x="4102100" y="1143000"/>
          <p14:tracePt t="49862" x="4102100" y="1123950"/>
          <p14:tracePt t="49872" x="4102100" y="1109663"/>
          <p14:tracePt t="49884" x="4102100" y="1074738"/>
          <p14:tracePt t="49906" x="4102100" y="1054100"/>
          <p14:tracePt t="49917" x="4102100" y="1020763"/>
          <p14:tracePt t="49928" x="4095750" y="993775"/>
          <p14:tracePt t="49940" x="4095750" y="979488"/>
          <p14:tracePt t="49951" x="4095750" y="965200"/>
          <p14:tracePt t="49974" x="4095750" y="958850"/>
          <p14:tracePt t="50199" x="4095750" y="965200"/>
          <p14:tracePt t="50221" x="4095750" y="973138"/>
          <p14:tracePt t="50232" x="4095750" y="985838"/>
          <p14:tracePt t="50246" x="4095750" y="1000125"/>
          <p14:tracePt t="50263" x="4095750" y="1020763"/>
          <p14:tracePt t="50267" x="4095750" y="1033463"/>
          <p14:tracePt t="50278" x="4095750" y="1047750"/>
          <p14:tracePt t="50289" x="4095750" y="1068388"/>
          <p14:tracePt t="50300" x="4095750" y="1095375"/>
          <p14:tracePt t="50311" x="4095750" y="1123950"/>
          <p14:tracePt t="50322" x="4095750" y="1163638"/>
          <p14:tracePt t="50334" x="4095750" y="1204913"/>
          <p14:tracePt t="50345" x="4095750" y="1246188"/>
          <p14:tracePt t="50356" x="4095750" y="1281113"/>
          <p14:tracePt t="50368" x="4102100" y="1322388"/>
          <p14:tracePt t="50380" x="4102100" y="1343025"/>
          <p14:tracePt t="50390" x="4102100" y="1349375"/>
          <p14:tracePt t="50401" x="4102100" y="1370013"/>
          <p14:tracePt t="50414" x="4102100" y="1390650"/>
          <p14:tracePt t="50424" x="4102100" y="1411288"/>
          <p14:tracePt t="50435" x="4110038" y="1444625"/>
          <p14:tracePt t="50447" x="4110038" y="1473200"/>
          <p14:tracePt t="50457" x="4110038" y="1506538"/>
          <p14:tracePt t="50468" x="4110038" y="1533525"/>
          <p14:tracePt t="50492" x="4110038" y="1574800"/>
          <p14:tracePt t="50497" x="4110038" y="1595438"/>
          <p14:tracePt t="50502" x="4110038" y="1609725"/>
          <p14:tracePt t="50514" x="4110038" y="1616075"/>
          <p14:tracePt t="50536" x="4110038" y="1636713"/>
          <p14:tracePt t="50547" x="4110038" y="1663700"/>
          <p14:tracePt t="50558" x="4110038" y="1684338"/>
          <p14:tracePt t="50570" x="4110038" y="1704975"/>
          <p14:tracePt t="50581" x="4110038" y="1733550"/>
          <p14:tracePt t="50592" x="4110038" y="1760538"/>
          <p14:tracePt t="50604" x="4110038" y="1773238"/>
          <p14:tracePt t="50615" x="4110038" y="1781175"/>
          <p14:tracePt t="50628" x="4110038" y="1787525"/>
          <p14:tracePt t="50637" x="4110038" y="1793875"/>
          <p14:tracePt t="50648" x="4110038" y="1808163"/>
          <p14:tracePt t="50662" x="4110038" y="1814513"/>
          <p14:tracePt t="50671" x="4110038" y="1822450"/>
          <p14:tracePt t="50682" x="4110038" y="1835150"/>
          <p14:tracePt t="50695" x="4110038" y="1843088"/>
          <p14:tracePt t="50705" x="4110038" y="1849438"/>
          <p14:tracePt t="50716" x="4110038" y="1862138"/>
          <p14:tracePt t="50729" x="4110038" y="1876425"/>
          <p14:tracePt t="50738" x="4102100" y="1882775"/>
          <p14:tracePt t="50750" x="4102100" y="1897063"/>
          <p14:tracePt t="50762" x="4102100" y="1911350"/>
          <p14:tracePt t="50773" x="4095750" y="1931988"/>
          <p14:tracePt t="50784" x="4095750" y="1944688"/>
          <p14:tracePt t="50794" x="4095750" y="1958975"/>
          <p14:tracePt t="50817" x="4095750" y="1973263"/>
          <p14:tracePt t="50828" x="4095750" y="1979613"/>
          <p14:tracePt t="50851" x="4089400" y="1992313"/>
          <p14:tracePt t="50864" x="4089400" y="2000250"/>
          <p14:tracePt t="50874" x="4083050" y="2020888"/>
          <p14:tracePt t="50885" x="4083050" y="2027238"/>
          <p14:tracePt t="50897" x="4083050" y="2041525"/>
          <p14:tracePt t="50907" x="4075113" y="2062163"/>
          <p14:tracePt t="50919" x="4068763" y="2074863"/>
          <p14:tracePt t="50930" x="4068763" y="2089150"/>
          <p14:tracePt t="50941" x="4062413" y="2095500"/>
          <p14:tracePt t="51109" x="4062413" y="2082800"/>
          <p14:tracePt t="51121" x="4062413" y="2068513"/>
          <p14:tracePt t="51132" x="4062413" y="2062163"/>
          <p14:tracePt t="51144" x="4062413" y="2054225"/>
          <p14:tracePt t="51155" x="4075113" y="2027238"/>
          <p14:tracePt t="51169" x="4089400" y="2012950"/>
          <p14:tracePt t="51182" x="4089400" y="2000250"/>
          <p14:tracePt t="51187" x="4089400" y="1992313"/>
          <p14:tracePt t="51199" x="4089400" y="1985963"/>
          <p14:tracePt t="51210" x="4089400" y="1979613"/>
          <p14:tracePt t="51221" x="4095750" y="1965325"/>
          <p14:tracePt t="51232" x="4095750" y="1938338"/>
          <p14:tracePt t="51244" x="4095750" y="1917700"/>
          <p14:tracePt t="51255" x="4095750" y="1911350"/>
          <p14:tracePt t="51266" x="4095750" y="1903413"/>
          <p14:tracePt t="51278" x="4102100" y="1876425"/>
          <p14:tracePt t="51288" x="4102100" y="1862138"/>
          <p14:tracePt t="51300" x="4102100" y="1843088"/>
          <p14:tracePt t="51311" x="4102100" y="1828800"/>
          <p14:tracePt t="51323" x="4102100" y="1808163"/>
          <p14:tracePt t="51334" x="4102100" y="1793875"/>
          <p14:tracePt t="51345" x="4102100" y="1766888"/>
          <p14:tracePt t="51356" x="4102100" y="1733550"/>
          <p14:tracePt t="51368" x="4102100" y="1692275"/>
          <p14:tracePt t="51379" x="4095750" y="1684338"/>
          <p14:tracePt t="51391" x="4095750" y="1663700"/>
          <p14:tracePt t="51402" x="4095750" y="1651000"/>
          <p14:tracePt t="51414" x="4095750" y="1636713"/>
          <p14:tracePt t="51425" x="4095750" y="1622425"/>
          <p14:tracePt t="51436" x="4089400" y="1609725"/>
          <p14:tracePt t="51447" x="4089400" y="1595438"/>
          <p14:tracePt t="51458" x="4089400" y="1574800"/>
          <p14:tracePt t="51470" x="4089400" y="1554163"/>
          <p14:tracePt t="51482" x="4089400" y="1547813"/>
          <p14:tracePt t="51492" x="4089400" y="1527175"/>
          <p14:tracePt t="51504" x="4089400" y="1520825"/>
          <p14:tracePt t="51515" x="4089400" y="1506538"/>
          <p14:tracePt t="51528" x="4083050" y="1479550"/>
          <p14:tracePt t="51537" x="4083050" y="1458913"/>
          <p14:tracePt t="51548" x="4083050" y="1431925"/>
          <p14:tracePt t="51562" x="4083050" y="1403350"/>
          <p14:tracePt t="51571" x="4083050" y="1382713"/>
          <p14:tracePt t="51582" x="4083050" y="1370013"/>
          <p14:tracePt t="51595" x="4083050" y="1349375"/>
          <p14:tracePt t="51605" x="4083050" y="1328738"/>
          <p14:tracePt t="51616" x="4083050" y="1308100"/>
          <p14:tracePt t="51629" x="4083050" y="1301750"/>
          <p14:tracePt t="51638" x="4075113" y="1293813"/>
          <p14:tracePt t="51650" x="4075113" y="1287463"/>
          <p14:tracePt t="51662" x="4075113" y="1273175"/>
          <p14:tracePt t="51672" x="4068763" y="1260475"/>
          <p14:tracePt t="51684" x="4062413" y="1246188"/>
          <p14:tracePt t="51695" x="4062413" y="1233488"/>
          <p14:tracePt t="51706" x="4054475" y="1219200"/>
          <p14:tracePt t="51729" x="4054475" y="1212850"/>
          <p14:tracePt t="52482" x="4062413" y="1212850"/>
          <p14:tracePt t="52493" x="4068763" y="1212850"/>
          <p14:tracePt t="52505" x="4075113" y="1212850"/>
          <p14:tracePt t="52516" x="4083050" y="1212850"/>
          <p14:tracePt t="52539" x="4083050" y="1204913"/>
          <p14:tracePt t="52550" x="4089400" y="1204913"/>
          <p14:tracePt t="52583" x="4095750" y="1198563"/>
          <p14:tracePt t="52595" x="4095750" y="1192213"/>
          <p14:tracePt t="52606" x="4102100" y="1184275"/>
          <p14:tracePt t="52617" x="4110038" y="1177925"/>
          <p14:tracePt t="52651" x="4116388" y="1171575"/>
          <p14:tracePt t="52675" x="4122738" y="1163638"/>
          <p14:tracePt t="52696" x="4122738" y="1150938"/>
          <p14:tracePt t="52707" x="4130675" y="1136650"/>
          <p14:tracePt t="52718" x="4143375" y="1109663"/>
          <p14:tracePt t="52730" x="4143375" y="1103313"/>
          <p14:tracePt t="52741" x="4151313" y="1089025"/>
          <p14:tracePt t="52752" x="4151313" y="1074738"/>
          <p14:tracePt t="52763" x="4157663" y="1068388"/>
          <p14:tracePt t="52775" x="4157663" y="1062038"/>
          <p14:tracePt t="52786" x="4171950" y="1041400"/>
          <p14:tracePt t="52797" x="4178300" y="1020763"/>
          <p14:tracePt t="52808" x="4184650" y="985838"/>
          <p14:tracePt t="52819" x="4184650" y="973138"/>
          <p14:tracePt t="52831" x="4192588" y="958850"/>
          <p14:tracePt t="52843" x="4192588" y="944563"/>
          <p14:tracePt t="52853" x="4192588" y="931863"/>
          <p14:tracePt t="52865" x="4192588" y="903288"/>
          <p14:tracePt t="52877" x="4192588" y="849313"/>
          <p14:tracePt t="52887" x="4192588" y="828675"/>
          <p14:tracePt t="52898" x="4192588" y="774700"/>
          <p14:tracePt t="52911" x="4192588" y="719138"/>
          <p14:tracePt t="52921" x="4192588" y="692150"/>
          <p14:tracePt t="52932" x="4192588" y="677863"/>
          <p14:tracePt t="52945" x="4192588" y="663575"/>
          <p14:tracePt t="52966" x="4192588" y="657225"/>
          <p14:tracePt t="52977" x="4192588" y="650875"/>
          <p14:tracePt t="52988" x="4192588" y="636588"/>
          <p14:tracePt t="53000" x="4192588" y="615950"/>
          <p14:tracePt t="53013" x="4192588" y="609600"/>
          <p14:tracePt t="53022" x="4184650" y="588963"/>
          <p14:tracePt t="53033" x="4184650" y="582613"/>
          <p14:tracePt t="53056" x="4184650" y="574675"/>
          <p14:tracePt t="53067" x="4184650" y="568325"/>
          <p14:tracePt t="53090" x="4184650" y="561975"/>
          <p14:tracePt t="53101" x="4184650" y="547688"/>
          <p14:tracePt t="53112" x="4184650" y="534988"/>
          <p14:tracePt t="53124" x="4178300" y="514350"/>
          <p14:tracePt t="53135" x="4178300" y="506413"/>
          <p14:tracePt t="53146" x="4178300" y="479425"/>
          <p14:tracePt t="53157" x="4178300" y="452438"/>
          <p14:tracePt t="53168" x="4184650" y="417513"/>
          <p14:tracePt t="53180" x="4184650" y="396875"/>
          <p14:tracePt t="53191" x="4192588" y="363538"/>
          <p14:tracePt t="53202" x="4192588" y="342900"/>
          <p14:tracePt t="53214" x="4198938" y="328613"/>
          <p14:tracePt t="53225" x="4211638" y="307975"/>
          <p14:tracePt t="53236" x="4211638" y="295275"/>
          <p14:tracePt t="53247" x="4211638" y="287338"/>
          <p14:tracePt t="53261" x="4211638" y="274638"/>
          <p14:tracePt t="53270" x="4225925" y="254000"/>
          <p14:tracePt t="53281" x="4232275" y="239713"/>
          <p14:tracePt t="53294" x="4232275" y="225425"/>
          <p14:tracePt t="53303" x="4232275" y="219075"/>
          <p14:tracePt t="53517" x="4232275" y="254000"/>
          <p14:tracePt t="53528" x="4232275" y="295275"/>
          <p14:tracePt t="53539" x="4232275" y="349250"/>
          <p14:tracePt t="53551" x="4232275" y="404813"/>
          <p14:tracePt t="53563" x="4232275" y="465138"/>
          <p14:tracePt t="53573" x="4232275" y="506413"/>
          <p14:tracePt t="53585" x="4232275" y="561975"/>
          <p14:tracePt t="53596" x="4232275" y="582613"/>
          <p14:tracePt t="53607" x="4232275" y="623888"/>
          <p14:tracePt t="53618" x="4225925" y="684213"/>
          <p14:tracePt t="53630" x="4205288" y="739775"/>
          <p14:tracePt t="53641" x="4192588" y="801688"/>
          <p14:tracePt t="53652" x="4184650" y="869950"/>
          <p14:tracePt t="53664" x="4178300" y="931863"/>
          <p14:tracePt t="53675" x="4164013" y="973138"/>
          <p14:tracePt t="53686" x="4164013" y="1006475"/>
          <p14:tracePt t="53697" x="4164013" y="1033463"/>
          <p14:tracePt t="53710" x="4157663" y="1089025"/>
          <p14:tracePt t="53720" x="4157663" y="1103313"/>
          <p14:tracePt t="53731" x="4157663" y="1143000"/>
          <p14:tracePt t="53743" x="4157663" y="1184275"/>
          <p14:tracePt t="53753" x="4157663" y="1225550"/>
          <p14:tracePt t="53765" x="4157663" y="1260475"/>
          <p14:tracePt t="53778" x="4157663" y="1308100"/>
          <p14:tracePt t="53787" x="4157663" y="1349375"/>
          <p14:tracePt t="53798" x="4151313" y="1411288"/>
          <p14:tracePt t="53810" x="4151313" y="1452563"/>
          <p14:tracePt t="53821" x="4151313" y="1493838"/>
          <p14:tracePt t="53832" x="4151313" y="1527175"/>
          <p14:tracePt t="53855" x="4151313" y="1547813"/>
          <p14:tracePt t="53866" x="4151313" y="1574800"/>
          <p14:tracePt t="53877" x="4151313" y="1595438"/>
          <p14:tracePt t="53889" x="4151313" y="1622425"/>
          <p14:tracePt t="53900" x="4151313" y="1657350"/>
          <p14:tracePt t="53911" x="4151313" y="1677988"/>
          <p14:tracePt t="53922" x="4151313" y="1704975"/>
          <p14:tracePt t="53933" x="4151313" y="1739900"/>
          <p14:tracePt t="53945" x="4151313" y="1760538"/>
          <p14:tracePt t="53956" x="4151313" y="1801813"/>
          <p14:tracePt t="53967" x="4151313" y="1814513"/>
          <p14:tracePt t="53979" x="4151313" y="1855788"/>
          <p14:tracePt t="53990" x="4151313" y="1911350"/>
          <p14:tracePt t="54011" x="4151313" y="1952625"/>
          <p14:tracePt t="54014" x="4151313" y="1992313"/>
          <p14:tracePt t="54024" x="4151313" y="2027238"/>
          <p14:tracePt t="54035" x="4151313" y="2054225"/>
          <p14:tracePt t="54046" x="4151313" y="2089150"/>
          <p14:tracePt t="54058" x="4151313" y="2130425"/>
          <p14:tracePt t="54068" x="4151313" y="2171700"/>
          <p14:tracePt t="54080" x="4151313" y="2184400"/>
          <p14:tracePt t="54091" x="4137025" y="2239963"/>
          <p14:tracePt t="54103" x="4130675" y="2293938"/>
          <p14:tracePt t="54114" x="4130675" y="2349500"/>
          <p14:tracePt t="54125" x="4130675" y="2397125"/>
          <p14:tracePt t="54136" x="4116388" y="2452688"/>
          <p14:tracePt t="54147" x="4116388" y="2492375"/>
          <p14:tracePt t="54160" x="4116388" y="2533650"/>
          <p14:tracePt t="54194" x="4116388" y="2609850"/>
          <p14:tracePt t="54197" x="4116388" y="2622550"/>
          <p14:tracePt t="54205" x="4116388" y="2636838"/>
          <p14:tracePt t="54215" x="4116388" y="2651125"/>
          <p14:tracePt t="54228" x="4116388" y="2657475"/>
          <p14:tracePt t="54237" x="4116388" y="2678113"/>
          <p14:tracePt t="54249" x="4116388" y="2690813"/>
          <p14:tracePt t="54261" x="4116388" y="2711450"/>
          <p14:tracePt t="54271" x="4116388" y="2732088"/>
          <p14:tracePt t="54283" x="4110038" y="2746375"/>
          <p14:tracePt t="54296" x="4110038" y="2767013"/>
          <p14:tracePt t="54307" x="4110038" y="2773363"/>
          <p14:tracePt t="54360" x="4110038" y="2781300"/>
          <p14:tracePt t="54371" x="4110038" y="2787650"/>
          <p14:tracePt t="54382" x="4110038" y="2801938"/>
          <p14:tracePt t="54394" x="4110038" y="2814638"/>
          <p14:tracePt t="54405" x="4110038" y="2835275"/>
          <p14:tracePt t="54416" x="4110038" y="2849563"/>
          <p14:tracePt t="54427" x="4110038" y="2870200"/>
          <p14:tracePt t="54438" x="4110038" y="2882900"/>
          <p14:tracePt t="54450" x="4110038" y="2890838"/>
          <p14:tracePt t="54461" x="4110038" y="2897188"/>
          <p14:tracePt t="54473" x="4110038" y="2911475"/>
          <p14:tracePt t="54485" x="4110038" y="2917825"/>
          <p14:tracePt t="54496" x="4110038" y="2930525"/>
          <p14:tracePt t="54507" x="4110038" y="2938463"/>
          <p14:tracePt t="54518" x="4110038" y="2959100"/>
          <p14:tracePt t="54530" x="4110038" y="2965450"/>
          <p14:tracePt t="54541" x="4110038" y="2971800"/>
          <p14:tracePt t="54552" x="4110038" y="3000375"/>
          <p14:tracePt t="54563" x="4110038" y="3021013"/>
          <p14:tracePt t="54577" x="4110038" y="3033713"/>
          <p14:tracePt t="54586" x="4110038" y="3054350"/>
          <p14:tracePt t="54597" x="4110038" y="3074988"/>
          <p14:tracePt t="54610" x="4110038" y="3109913"/>
          <p14:tracePt t="54619" x="4110038" y="3130550"/>
          <p14:tracePt t="54631" x="4110038" y="3143250"/>
          <p14:tracePt t="54643" x="4110038" y="3163888"/>
          <p14:tracePt t="54654" x="4110038" y="3178175"/>
          <p14:tracePt t="54664" x="4110038" y="3190875"/>
          <p14:tracePt t="54677" x="4110038" y="3205163"/>
          <p14:tracePt t="54687" x="4110038" y="3219450"/>
          <p14:tracePt t="54698" x="4110038" y="3225800"/>
          <p14:tracePt t="54721" x="4110038" y="3232150"/>
          <p14:tracePt t="54732" x="4110038" y="3240088"/>
          <p14:tracePt t="54743" x="4110038" y="3252788"/>
          <p14:tracePt t="54755" x="4110038" y="3267075"/>
          <p14:tracePt t="54766" x="4110038" y="3273425"/>
          <p14:tracePt t="54778" x="4110038" y="3287713"/>
          <p14:tracePt t="54788" x="4110038" y="3294063"/>
          <p14:tracePt t="54799" x="4110038" y="3308350"/>
          <p14:tracePt t="54811" x="4110038" y="3321050"/>
          <p14:tracePt t="54822" x="4110038" y="3328988"/>
          <p14:tracePt t="54834" x="4110038" y="3341688"/>
          <p14:tracePt t="54845" x="4110038" y="3355975"/>
          <p14:tracePt t="54857" x="4110038" y="3370263"/>
          <p14:tracePt t="54867" x="4110038" y="3390900"/>
          <p14:tracePt t="54879" x="4110038" y="3403600"/>
          <p14:tracePt t="54890" x="4110038" y="3424238"/>
          <p14:tracePt t="54901" x="4110038" y="3444875"/>
          <p14:tracePt t="54912" x="4110038" y="3471863"/>
          <p14:tracePt t="54923" x="4102100" y="3492500"/>
          <p14:tracePt t="54934" x="4102100" y="3506788"/>
          <p14:tracePt t="54946" x="4102100" y="3513138"/>
          <p14:tracePt t="54957" x="4102100" y="3533775"/>
          <p14:tracePt t="54968" x="4102100" y="3540125"/>
          <p14:tracePt t="54980" x="4102100" y="3548063"/>
          <p14:tracePt t="55048" x="4102100" y="3554413"/>
          <p14:tracePt t="55194" x="4102100" y="3560763"/>
          <p14:tracePt t="55205" x="4102100" y="3589338"/>
          <p14:tracePt t="55217" x="4102100" y="3630613"/>
          <p14:tracePt t="55227" x="4102100" y="3643313"/>
          <p14:tracePt t="55238" x="4102100" y="3690938"/>
          <p14:tracePt t="55249" x="4110038" y="3740150"/>
          <p14:tracePt t="55261" x="4110038" y="3779838"/>
          <p14:tracePt t="55272" x="4116388" y="3814763"/>
          <p14:tracePt t="55283" x="4122738" y="3841750"/>
          <p14:tracePt t="55295" x="4122738" y="3856038"/>
          <p14:tracePt t="55553" x="4122738" y="3849688"/>
          <p14:tracePt t="55564" x="4122738" y="3841750"/>
          <p14:tracePt t="55575" x="4116388" y="3841750"/>
          <p14:tracePt t="55610" x="4116388" y="3829050"/>
          <p14:tracePt t="55632" x="4116388" y="3814763"/>
          <p14:tracePt t="55655" x="4116388" y="3794125"/>
          <p14:tracePt t="55666" x="4116388" y="3779838"/>
          <p14:tracePt t="55677" x="4116388" y="3760788"/>
          <p14:tracePt t="55688" x="4116388" y="3752850"/>
          <p14:tracePt t="55700" x="4116388" y="3732213"/>
          <p14:tracePt t="55711" x="4116388" y="3690938"/>
          <p14:tracePt t="55722" x="4130675" y="3630613"/>
          <p14:tracePt t="55733" x="4137025" y="3575050"/>
          <p14:tracePt t="55745" x="4157663" y="3500438"/>
          <p14:tracePt t="55756" x="4178300" y="3417888"/>
          <p14:tracePt t="55767" x="4178300" y="3321050"/>
          <p14:tracePt t="55778" x="4205288" y="3198813"/>
          <p14:tracePt t="55790" x="4205288" y="3116263"/>
          <p14:tracePt t="55801" x="4205288" y="3048000"/>
          <p14:tracePt t="55812" x="4205288" y="3041650"/>
          <p14:tracePt t="55824" x="4211638" y="3013075"/>
          <p14:tracePt t="55834" x="4211638" y="2986088"/>
          <p14:tracePt t="55846" x="4211638" y="2944813"/>
          <p14:tracePt t="55858" x="4211638" y="2890838"/>
          <p14:tracePt t="55868" x="4219575" y="2835275"/>
          <p14:tracePt t="55880" x="4219575" y="2752725"/>
          <p14:tracePt t="55892" x="4219575" y="2671763"/>
          <p14:tracePt t="55902" x="4219575" y="2574925"/>
          <p14:tracePt t="55913" x="4219575" y="2527300"/>
          <p14:tracePt t="55926" x="4219575" y="2471738"/>
          <p14:tracePt t="55936" x="4219575" y="2452688"/>
          <p14:tracePt t="55947" x="4205288" y="2411413"/>
          <p14:tracePt t="55960" x="4205288" y="2355850"/>
          <p14:tracePt t="55969" x="4205288" y="2301875"/>
          <p14:tracePt t="55981" x="4205288" y="2219325"/>
          <p14:tracePt t="55993" x="4205288" y="2151063"/>
          <p14:tracePt t="56011" x="4205288" y="2089150"/>
          <p14:tracePt t="56015" x="4205288" y="2047875"/>
          <p14:tracePt t="56026" x="4205288" y="1992313"/>
          <p14:tracePt t="56037" x="4205288" y="1952625"/>
          <p14:tracePt t="56048" x="4205288" y="1911350"/>
          <p14:tracePt t="56059" x="4205288" y="1897063"/>
          <p14:tracePt t="56072" x="4219575" y="1849438"/>
          <p14:tracePt t="56082" x="4225925" y="1822450"/>
          <p14:tracePt t="56095" x="4240213" y="1773238"/>
          <p14:tracePt t="56105" x="4252913" y="1733550"/>
          <p14:tracePt t="56116" x="4252913" y="1684338"/>
          <p14:tracePt t="56128" x="4260850" y="1630363"/>
          <p14:tracePt t="56139" x="4273550" y="1574800"/>
          <p14:tracePt t="56150" x="4281488" y="1500188"/>
          <p14:tracePt t="56163" x="4281488" y="1444625"/>
          <p14:tracePt t="56172" x="4287838" y="1390650"/>
          <p14:tracePt t="56183" x="4287838" y="1363663"/>
          <p14:tracePt t="56195" x="4302125" y="1314450"/>
          <p14:tracePt t="56206" x="4302125" y="1281113"/>
          <p14:tracePt t="56217" x="4308475" y="1254125"/>
          <p14:tracePt t="56229" x="4308475" y="1239838"/>
          <p14:tracePt t="56240" x="4314825" y="1212850"/>
          <p14:tracePt t="56251" x="4322763" y="1192213"/>
          <p14:tracePt t="56262" x="4322763" y="1177925"/>
          <p14:tracePt t="56273" x="4322763" y="1163638"/>
          <p14:tracePt t="56284" x="4329113" y="1143000"/>
          <p14:tracePt t="56296" x="4329113" y="1130300"/>
          <p14:tracePt t="56308" x="4329113" y="1116013"/>
          <p14:tracePt t="56318" x="4335463" y="1089025"/>
          <p14:tracePt t="56330" x="4341813" y="1054100"/>
          <p14:tracePt t="56342" x="4341813" y="1033463"/>
          <p14:tracePt t="56352" x="4356100" y="1006475"/>
          <p14:tracePt t="56364" x="4362450" y="985838"/>
          <p14:tracePt t="56376" x="4362450" y="965200"/>
          <p14:tracePt t="56386" x="4370388" y="931863"/>
          <p14:tracePt t="56397" x="4370388" y="917575"/>
          <p14:tracePt t="56410" x="4370388" y="896938"/>
          <p14:tracePt t="56431" x="4370388" y="863600"/>
          <p14:tracePt t="56443" x="4376738" y="828675"/>
          <p14:tracePt t="56454" x="4376738" y="808038"/>
          <p14:tracePt t="56465" x="4376738" y="781050"/>
          <p14:tracePt t="56476" x="4383088" y="766763"/>
          <p14:tracePt t="56487" x="4383088" y="746125"/>
          <p14:tracePt t="56498" x="4383088" y="733425"/>
          <p14:tracePt t="56510" x="4391025" y="733425"/>
          <p14:tracePt t="56521" x="4391025" y="725488"/>
          <p14:tracePt t="56566" x="4391025" y="719138"/>
          <p14:tracePt t="56588" x="4391025" y="712788"/>
          <p14:tracePt t="56611" x="4391025" y="704850"/>
          <p14:tracePt t="56712" x="4397375" y="704850"/>
          <p14:tracePt t="58197" x="4403725" y="698500"/>
          <p14:tracePt t="58264" x="4403725" y="692150"/>
          <p14:tracePt t="58276" x="4403725" y="684213"/>
          <p14:tracePt t="58399" x="4403725" y="677863"/>
          <p14:tracePt t="58411" x="4403725" y="671513"/>
          <p14:tracePt t="58433" x="4403725" y="663575"/>
          <p14:tracePt t="58444" x="4403725" y="657225"/>
          <p14:tracePt t="58456" x="4411663" y="657225"/>
          <p14:tracePt t="58681" x="4418013" y="657225"/>
          <p14:tracePt t="58704" x="4424363" y="663575"/>
          <p14:tracePt t="58727" x="4432300" y="671513"/>
          <p14:tracePt t="58749" x="4438650" y="684213"/>
          <p14:tracePt t="58760" x="4445000" y="684213"/>
          <p14:tracePt t="58771" x="4445000" y="692150"/>
          <p14:tracePt t="58794" x="4445000" y="698500"/>
          <p14:tracePt t="58805" x="4451350" y="704850"/>
          <p14:tracePt t="58928" x="4451350" y="712788"/>
          <p14:tracePt t="58951" x="4451350" y="719138"/>
          <p14:tracePt t="59041" x="4451350" y="725488"/>
          <p14:tracePt t="59434" x="4451350" y="733425"/>
          <p14:tracePt t="59446" x="4432300" y="739775"/>
          <p14:tracePt t="59457" x="4424363" y="739775"/>
          <p14:tracePt t="59468" x="4418013" y="739775"/>
          <p14:tracePt t="66218" x="4349750" y="911225"/>
          <p14:tracePt t="66231" x="4362450" y="1074738"/>
          <p14:tracePt t="66234" x="4383088" y="1260475"/>
          <p14:tracePt t="66252" x="4391025" y="1301750"/>
          <p14:tracePt t="66264" x="4424363" y="1417638"/>
          <p14:tracePt t="66275" x="4432300" y="1500188"/>
          <p14:tracePt t="66286" x="4459288" y="1582738"/>
          <p14:tracePt t="66297" x="4465638" y="1663700"/>
          <p14:tracePt t="66308" x="4465638" y="1725613"/>
          <p14:tracePt t="66320" x="4465638" y="1781175"/>
          <p14:tracePt t="66331" x="4465638" y="1793875"/>
          <p14:tracePt t="66342" x="4465638" y="1808163"/>
          <p14:tracePt t="66354" x="4465638" y="1814513"/>
          <p14:tracePt t="66365" x="4465638" y="1822450"/>
          <p14:tracePt t="66376" x="4471988" y="1843088"/>
          <p14:tracePt t="66389" x="4471988" y="1849438"/>
          <p14:tracePt t="66398" x="4479925" y="1870075"/>
          <p14:tracePt t="66409" x="4479925" y="1903413"/>
          <p14:tracePt t="66422" x="4486275" y="1924050"/>
          <p14:tracePt t="66432" x="4486275" y="1938338"/>
          <p14:tracePt t="66443" x="4486275" y="1958975"/>
          <p14:tracePt t="66456" x="4492625" y="1973263"/>
          <p14:tracePt t="66467" x="4500563" y="1985963"/>
          <p14:tracePt t="66477" x="4500563" y="1992313"/>
          <p14:tracePt t="66489" x="4500563" y="2000250"/>
          <p14:tracePt t="66556" x="4500563" y="2006600"/>
          <p14:tracePt t="66578" x="4500563" y="2012950"/>
          <p14:tracePt t="66859" x="4500563" y="2006600"/>
          <p14:tracePt t="66871" x="4500563" y="1979613"/>
          <p14:tracePt t="66881" x="4506913" y="1958975"/>
          <p14:tracePt t="66892" x="4506913" y="1938338"/>
          <p14:tracePt t="66904" x="4506913" y="1917700"/>
          <p14:tracePt t="66916" x="4506913" y="1903413"/>
          <p14:tracePt t="66927" x="4513263" y="1890713"/>
          <p14:tracePt t="66938" x="4513263" y="1876425"/>
          <p14:tracePt t="66949" x="4513263" y="1843088"/>
          <p14:tracePt t="66960" x="4527550" y="1814513"/>
          <p14:tracePt t="66972" x="4527550" y="1793875"/>
          <p14:tracePt t="66983" x="4527550" y="1766888"/>
          <p14:tracePt t="66994" x="4527550" y="1746250"/>
          <p14:tracePt t="67006" x="4533900" y="1725613"/>
          <p14:tracePt t="67021" x="4533900" y="1712913"/>
          <p14:tracePt t="67028" x="4541838" y="1698625"/>
          <p14:tracePt t="67039" x="4541838" y="1684338"/>
          <p14:tracePt t="67197" x="4548188" y="1684338"/>
          <p14:tracePt t="67219" x="4562475" y="1684338"/>
          <p14:tracePt t="67232" x="4568825" y="1692275"/>
          <p14:tracePt t="67242" x="4575175" y="1692275"/>
          <p14:tracePt t="67254" x="4581525" y="1692275"/>
          <p14:tracePt t="67265" x="4602163" y="1692275"/>
          <p14:tracePt t="67276" x="4630738" y="1692275"/>
          <p14:tracePt t="67289" x="4672013" y="1692275"/>
          <p14:tracePt t="67298" x="4705350" y="1698625"/>
          <p14:tracePt t="67309" x="4829175" y="1704975"/>
          <p14:tracePt t="67322" x="5027613" y="1746250"/>
          <p14:tracePt t="67332" x="5246688" y="1808163"/>
          <p14:tracePt t="67344" x="5430838" y="1835150"/>
          <p14:tracePt t="67355" x="5568950" y="1855788"/>
          <p14:tracePt t="67366" x="5678488" y="1855788"/>
          <p14:tracePt t="67377" x="5773738" y="1855788"/>
          <p14:tracePt t="67388" x="5856288" y="1855788"/>
          <p14:tracePt t="67400" x="5924550" y="1855788"/>
          <p14:tracePt t="67411" x="5986463" y="1855788"/>
          <p14:tracePt t="67423" x="5992813" y="1855788"/>
          <p14:tracePt t="67433" x="6027738" y="1849438"/>
          <p14:tracePt t="67445" x="6048375" y="1849438"/>
          <p14:tracePt t="67457" x="6081713" y="1849438"/>
          <p14:tracePt t="67467" x="6122988" y="1849438"/>
          <p14:tracePt t="67478" x="6178550" y="1849438"/>
          <p14:tracePt t="67490" x="6232525" y="1849438"/>
          <p14:tracePt t="67501" x="6300788" y="1849438"/>
          <p14:tracePt t="67512" x="6370638" y="1849438"/>
          <p14:tracePt t="67524" x="6418263" y="1849438"/>
          <p14:tracePt t="67535" x="6459538" y="1849438"/>
          <p14:tracePt t="67546" x="6472238" y="1849438"/>
          <p14:tracePt t="67558" x="6500813" y="1849438"/>
          <p14:tracePt t="67569" x="6534150" y="1855788"/>
          <p14:tracePt t="67580" x="6561138" y="1855788"/>
          <p14:tracePt t="67591" x="6575425" y="1855788"/>
          <p14:tracePt t="67602" x="6610350" y="1855788"/>
          <p14:tracePt t="67614" x="6670675" y="1855788"/>
          <p14:tracePt t="67625" x="6767513" y="1855788"/>
          <p14:tracePt t="67636" x="6889750" y="1870075"/>
          <p14:tracePt t="67647" x="7040563" y="1876425"/>
          <p14:tracePt t="67658" x="7150100" y="1903413"/>
          <p14:tracePt t="67670" x="7170738" y="1903413"/>
          <p14:tracePt t="67681" x="7212013" y="1903413"/>
          <p14:tracePt t="67692" x="7219950" y="1903413"/>
          <p14:tracePt t="67783" x="7226300" y="1903413"/>
          <p14:tracePt t="67794" x="7232650" y="1903413"/>
          <p14:tracePt t="67805" x="7240588" y="1903413"/>
          <p14:tracePt t="67816" x="7246938" y="1903413"/>
          <p14:tracePt t="67827" x="7259638" y="1903413"/>
          <p14:tracePt t="67839" x="7273925" y="1903413"/>
          <p14:tracePt t="67850" x="7288213" y="1903413"/>
          <p14:tracePt t="67861" x="7300913" y="1903413"/>
          <p14:tracePt t="67872" x="7308850" y="1903413"/>
          <p14:tracePt t="67884" x="7329488" y="1903413"/>
          <p14:tracePt t="67895" x="7335838" y="1897063"/>
          <p14:tracePt t="67908" x="7350125" y="1897063"/>
          <p14:tracePt t="67917" x="7356475" y="1897063"/>
          <p14:tracePt t="67996" x="7356475" y="1890713"/>
          <p14:tracePt t="68064" x="7356475" y="1882775"/>
          <p14:tracePt t="68075" x="7350125" y="1876425"/>
          <p14:tracePt t="68086" x="7335838" y="1870075"/>
          <p14:tracePt t="68097" x="7315200" y="1862138"/>
          <p14:tracePt t="68109" x="7280275" y="1855788"/>
          <p14:tracePt t="68120" x="7273925" y="1855788"/>
          <p14:tracePt t="68131" x="7267575" y="1855788"/>
          <p14:tracePt t="68165" x="7259638" y="1855788"/>
          <p14:tracePt t="68176" x="7246938" y="1855788"/>
          <p14:tracePt t="68188" x="7226300" y="1890713"/>
          <p14:tracePt t="68199" x="7205663" y="1938338"/>
          <p14:tracePt t="68210" x="7205663" y="1979613"/>
          <p14:tracePt t="68223" x="7212013" y="2012950"/>
          <p14:tracePt t="68232" x="7226300" y="2027238"/>
          <p14:tracePt t="68244" x="7232650" y="2033588"/>
          <p14:tracePt t="68255" x="7240588" y="2033588"/>
          <p14:tracePt t="68266" x="7253288" y="2033588"/>
          <p14:tracePt t="68277" x="7259638" y="2033588"/>
          <p14:tracePt t="68288" x="7273925" y="2027238"/>
          <p14:tracePt t="68311" x="7300913" y="1985963"/>
          <p14:tracePt t="68314" x="7300913" y="1944688"/>
          <p14:tracePt t="68322" x="7300913" y="1924050"/>
          <p14:tracePt t="68326" x="7300913" y="1903413"/>
          <p14:tracePt t="68335" x="7300913" y="1897063"/>
          <p14:tracePt t="68345" x="7300913" y="1882775"/>
          <p14:tracePt t="68357" x="7300913" y="1862138"/>
          <p14:tracePt t="68367" x="7294563" y="1849438"/>
          <p14:tracePt t="68412" x="7288213" y="1849438"/>
          <p14:tracePt t="68424" x="7280275" y="1849438"/>
          <p14:tracePt t="68435" x="7267575" y="1849438"/>
          <p14:tracePt t="68446" x="7253288" y="1855788"/>
          <p14:tracePt t="68458" x="7240588" y="1897063"/>
          <p14:tracePt t="68476" x="7232650" y="1958975"/>
          <p14:tracePt t="68480" x="7232650" y="2041525"/>
          <p14:tracePt t="68491" x="7240588" y="2122488"/>
          <p14:tracePt t="68502" x="7267575" y="2184400"/>
          <p14:tracePt t="68514" x="7294563" y="2232025"/>
          <p14:tracePt t="68525" x="7321550" y="2252663"/>
          <p14:tracePt t="68536" x="7329488" y="2260600"/>
          <p14:tracePt t="68547" x="7329488" y="2266950"/>
          <p14:tracePt t="68559" x="7335838" y="2266950"/>
          <p14:tracePt t="68572" x="7342188" y="2266950"/>
          <p14:tracePt t="68581" x="7350125" y="2260600"/>
          <p14:tracePt t="68592" x="7362825" y="2239963"/>
          <p14:tracePt t="68605" x="7370763" y="2212975"/>
          <p14:tracePt t="68615" x="7383463" y="2171700"/>
          <p14:tracePt t="68626" x="7383463" y="2116138"/>
          <p14:tracePt t="68638" x="7383463" y="2074863"/>
          <p14:tracePt t="68649" x="7383463" y="2041525"/>
          <p14:tracePt t="68660" x="7383463" y="2027238"/>
          <p14:tracePt t="68672" x="7370763" y="2000250"/>
          <p14:tracePt t="68682" x="7370763" y="1979613"/>
          <p14:tracePt t="68694" x="7362825" y="1958975"/>
          <p14:tracePt t="69594" x="7362825" y="1952625"/>
          <p14:tracePt t="69628" x="7362825" y="1944688"/>
          <p14:tracePt t="69933" x="7362825" y="1938338"/>
          <p14:tracePt t="69978" x="7362825" y="1931988"/>
          <p14:tracePt t="70190" x="7362825" y="1924050"/>
          <p14:tracePt t="70192" x="7362825" y="1917700"/>
          <p14:tracePt t="70225" x="7362825" y="1911350"/>
          <p14:tracePt t="70235" x="7362825" y="1903413"/>
          <p14:tracePt t="70361" x="7362825" y="1911350"/>
          <p14:tracePt t="70404" x="7362825" y="1917700"/>
          <p14:tracePt t="70415" x="7370763" y="1931988"/>
          <p14:tracePt t="70426" x="7370763" y="1952625"/>
          <p14:tracePt t="70437" x="7370763" y="1979613"/>
          <p14:tracePt t="70449" x="7377113" y="1992313"/>
          <p14:tracePt t="70460" x="7377113" y="2020888"/>
          <p14:tracePt t="70479" x="7383463" y="2041525"/>
          <p14:tracePt t="70483" x="7383463" y="2054225"/>
          <p14:tracePt t="70494" x="7389813" y="2062163"/>
          <p14:tracePt t="70528" x="7389813" y="2068513"/>
          <p14:tracePt t="70539" x="7397750" y="2074863"/>
          <p14:tracePt t="70550" x="7410450" y="2082800"/>
          <p14:tracePt t="70560" x="7445375" y="2095500"/>
          <p14:tracePt t="70571" x="7507288" y="2130425"/>
          <p14:tracePt t="70582" x="7561263" y="2136775"/>
          <p14:tracePt t="70594" x="7602538" y="2136775"/>
          <p14:tracePt t="70605" x="7623175" y="2136775"/>
          <p14:tracePt t="70616" x="7643813" y="2130425"/>
          <p14:tracePt t="70627" x="7664450" y="2095500"/>
          <p14:tracePt t="70639" x="7685088" y="2047875"/>
          <p14:tracePt t="70650" x="7691438" y="2041525"/>
          <p14:tracePt t="70661" x="7726363" y="2020888"/>
          <p14:tracePt t="70672" x="7800975" y="2000250"/>
          <p14:tracePt t="70684" x="7889875" y="1965325"/>
          <p14:tracePt t="70695" x="7986713" y="1944688"/>
          <p14:tracePt t="70706" x="8069263" y="1924050"/>
          <p14:tracePt t="70717" x="8143875" y="1903413"/>
          <p14:tracePt t="70729" x="8164513" y="1890713"/>
          <p14:tracePt t="70740" x="8191500" y="1870075"/>
          <p14:tracePt t="70751" x="8212138" y="1855788"/>
          <p14:tracePt t="70762" x="8232775" y="1843088"/>
          <p14:tracePt t="70774" x="8247063" y="1843088"/>
          <p14:tracePt t="70785" x="8280400" y="1828800"/>
          <p14:tracePt t="70797" x="8301038" y="1822450"/>
          <p14:tracePt t="70808" x="8335963" y="1808163"/>
          <p14:tracePt t="70821" x="8356600" y="1808163"/>
          <p14:tracePt t="70831" x="8377238" y="1801813"/>
          <p14:tracePt t="70842" x="8389938" y="1793875"/>
          <p14:tracePt t="70856" x="8397875" y="1793875"/>
          <p14:tracePt t="70866" x="8410575" y="1787525"/>
          <p14:tracePt t="70877" x="8410575" y="1781175"/>
          <p14:tracePt t="70889" x="8418513" y="1781175"/>
          <p14:tracePt t="70899" x="8424863" y="1781175"/>
          <p14:tracePt t="70910" x="8451850" y="1773238"/>
          <p14:tracePt t="70921" x="8472488" y="1760538"/>
          <p14:tracePt t="70933" x="8507413" y="1760538"/>
          <p14:tracePt t="70944" x="8520113" y="1752600"/>
          <p14:tracePt t="70990" x="8528050" y="1752600"/>
          <p14:tracePt t="71011" x="8534400" y="1752600"/>
          <p14:tracePt t="71023" x="8540750" y="1752600"/>
          <p14:tracePt t="71034" x="8555038" y="1752600"/>
          <p14:tracePt t="71045" x="8569325" y="1746250"/>
          <p14:tracePt t="71057" x="8582025" y="1746250"/>
          <p14:tracePt t="71068" x="8609013" y="1746250"/>
          <p14:tracePt t="71079" x="8643938" y="1733550"/>
          <p14:tracePt t="71090" x="8685213" y="1733550"/>
          <p14:tracePt t="71102" x="8712200" y="1725613"/>
          <p14:tracePt t="71113" x="8718550" y="1725613"/>
          <p14:tracePt t="71124" x="8732838" y="1725613"/>
          <p14:tracePt t="71136" x="8739188" y="1725613"/>
          <p14:tracePt t="71147" x="8747125" y="1725613"/>
          <p14:tracePt t="71158" x="8753475" y="1725613"/>
          <p14:tracePt t="71170" x="8767763" y="1725613"/>
          <p14:tracePt t="71191" x="8774113" y="1725613"/>
          <p14:tracePt t="71237" x="8780463" y="1725613"/>
          <p14:tracePt t="71248" x="8788400" y="1725613"/>
          <p14:tracePt t="71259" x="8794750" y="1725613"/>
          <p14:tracePt t="71281" x="8801100" y="1725613"/>
          <p14:tracePt t="71316" x="8809038" y="1719263"/>
          <p14:tracePt t="71844" x="8809038" y="1698625"/>
          <p14:tracePt t="71856" x="8809038" y="1671638"/>
          <p14:tracePt t="71867" x="8829675" y="1657350"/>
          <p14:tracePt t="71878" x="8863013" y="1643063"/>
          <p14:tracePt t="71889" x="8869363" y="1636713"/>
          <p14:tracePt t="71900" x="8877300" y="1630363"/>
          <p14:tracePt t="71911" x="8890000" y="1622425"/>
          <p14:tracePt t="71923" x="8904288" y="1609725"/>
          <p14:tracePt t="71935" x="8918575" y="1595438"/>
          <p14:tracePt t="71945" x="8931275" y="1582738"/>
          <p14:tracePt t="71957" x="8945563" y="1568450"/>
          <p14:tracePt t="71968" x="8951913" y="1554163"/>
          <p14:tracePt t="71990" x="8959850" y="1547813"/>
          <p14:tracePt t="72013" x="8966200" y="1533525"/>
          <p14:tracePt t="72024" x="8972550" y="1527175"/>
          <p14:tracePt t="72035" x="8978900" y="1520825"/>
          <p14:tracePt t="72046" x="8978900" y="1512888"/>
          <p14:tracePt t="72057" x="8978900" y="1506538"/>
          <p14:tracePt t="72069" x="8986838" y="1500188"/>
          <p14:tracePt t="72080" x="8993188" y="1479550"/>
          <p14:tracePt t="72092" x="8999538" y="1479550"/>
          <p14:tracePt t="72105" x="9007475" y="1473200"/>
          <p14:tracePt t="72115" x="9013825" y="1465263"/>
          <p14:tracePt t="72126" x="9013825" y="1458913"/>
          <p14:tracePt t="72138" x="9013825" y="1452563"/>
          <p14:tracePt t="72148" x="9028113" y="1444625"/>
          <p14:tracePt t="72159" x="9034463" y="1431925"/>
          <p14:tracePt t="72172" x="9040813" y="1423988"/>
          <p14:tracePt t="72193" x="9048750" y="1417638"/>
          <p14:tracePt t="72215" x="9048750" y="1411288"/>
          <p14:tracePt t="72227" x="9055100" y="1403350"/>
          <p14:tracePt t="72238" x="9069388" y="1397000"/>
          <p14:tracePt t="72249" x="9075738" y="1376363"/>
          <p14:tracePt t="72261" x="9082088" y="1363663"/>
          <p14:tracePt t="72339" x="9082088" y="1355725"/>
          <p14:tracePt t="72350" x="9088438" y="1349375"/>
          <p14:tracePt t="72362" x="9102725" y="1335088"/>
          <p14:tracePt t="72373" x="9109075" y="1322388"/>
          <p14:tracePt t="72384" x="9117013" y="1314450"/>
          <p14:tracePt t="72396" x="9123363" y="1301750"/>
          <p14:tracePt t="72406" x="9129713" y="1301750"/>
          <p14:tracePt t="72418" x="9129713" y="1293813"/>
          <p14:tracePt t="72440" x="9137650" y="1293813"/>
          <p14:tracePt t="72463" x="9137650" y="128746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3C91FABE-3943-436A-8675-3F8645F94BE7}"/>
              </a:ext>
            </a:extLst>
          </p:cNvPr>
          <p:cNvSpPr>
            <a:spLocks noGrp="1"/>
          </p:cNvSpPr>
          <p:nvPr>
            <p:ph type="ctrTitle" idx="6"/>
          </p:nvPr>
        </p:nvSpPr>
        <p:spPr>
          <a:xfrm>
            <a:off x="369757" y="4536900"/>
            <a:ext cx="8520600" cy="606600"/>
          </a:xfrm>
        </p:spPr>
        <p:txBody>
          <a:bodyPr/>
          <a:lstStyle/>
          <a:p>
            <a:pPr algn="l"/>
            <a:r>
              <a:rPr lang="en-US" altLang="ko-KR" dirty="0"/>
              <a:t>8.2 </a:t>
            </a:r>
            <a:r>
              <a:rPr lang="ko-KR" altLang="en-US" dirty="0" err="1"/>
              <a:t>딥드림</a:t>
            </a:r>
            <a:r>
              <a:rPr lang="ko-KR" altLang="en-US" dirty="0"/>
              <a:t> </a:t>
            </a:r>
            <a:br>
              <a:rPr lang="en-US" altLang="ko-KR" dirty="0"/>
            </a:br>
            <a:br>
              <a:rPr lang="en-US" altLang="ko-KR" dirty="0"/>
            </a:br>
            <a:r>
              <a:rPr lang="ko-KR" altLang="en-US" sz="1900" dirty="0" err="1"/>
              <a:t>합성곱</a:t>
            </a:r>
            <a:r>
              <a:rPr lang="ko-KR" altLang="en-US" sz="1900" dirty="0"/>
              <a:t> 신경망이 학습한 표현으로 예술적으로 이미지를 조작하는 기법</a:t>
            </a:r>
            <a:br>
              <a:rPr lang="en-US" altLang="ko-KR" sz="1900" dirty="0"/>
            </a:br>
            <a:br>
              <a:rPr lang="en-US" altLang="ko-KR" sz="1900" dirty="0"/>
            </a:br>
            <a:r>
              <a:rPr lang="ko-KR" altLang="en-US" sz="1900" dirty="0"/>
              <a:t>특정 필터가 아닌 전체 층의 활성화를 최대화</a:t>
            </a:r>
            <a:br>
              <a:rPr lang="en-US" altLang="ko-KR" sz="1900" dirty="0"/>
            </a:br>
            <a:br>
              <a:rPr lang="en-US" altLang="ko-KR" sz="1900" dirty="0"/>
            </a:br>
            <a:r>
              <a:rPr lang="ko-KR" altLang="en-US" sz="1900" dirty="0"/>
              <a:t>한꺼번에 많은 특성을 섞어 시각화</a:t>
            </a:r>
            <a:br>
              <a:rPr lang="en-US" altLang="ko-KR" sz="1900" dirty="0"/>
            </a:br>
            <a:br>
              <a:rPr lang="en-US" altLang="ko-KR" sz="1900" dirty="0"/>
            </a:br>
            <a:r>
              <a:rPr lang="ko-KR" altLang="en-US" sz="1900" dirty="0"/>
              <a:t>이미 존재하고있는 이미지를 사용</a:t>
            </a:r>
            <a:br>
              <a:rPr lang="en-US" altLang="ko-KR" sz="1900" dirty="0"/>
            </a:br>
            <a:br>
              <a:rPr lang="en-US" altLang="ko-KR" sz="1900" dirty="0"/>
            </a:br>
            <a:r>
              <a:rPr lang="ko-KR" altLang="en-US" sz="1900" dirty="0"/>
              <a:t>입력 이미지는 시각 품질의 향상을 위해 여러 다른 옥타브로 처리</a:t>
            </a:r>
            <a:br>
              <a:rPr lang="en-US" altLang="ko-KR" dirty="0"/>
            </a:br>
            <a:br>
              <a:rPr lang="en-US" altLang="ko-KR" dirty="0"/>
            </a:br>
            <a:endParaRPr lang="ko-KR" altLang="en-US" dirty="0"/>
          </a:p>
        </p:txBody>
      </p:sp>
      <p:pic>
        <p:nvPicPr>
          <p:cNvPr id="2" name="오디오 1">
            <a:hlinkClick r:id="" action="ppaction://media"/>
            <a:extLst>
              <a:ext uri="{FF2B5EF4-FFF2-40B4-BE49-F238E27FC236}">
                <a16:creationId xmlns:a16="http://schemas.microsoft.com/office/drawing/2014/main" id="{AA5C6BF8-5D42-485C-841C-F153ADDE8D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574271395"/>
      </p:ext>
    </p:extLst>
  </p:cSld>
  <p:clrMapOvr>
    <a:masterClrMapping/>
  </p:clrMapOvr>
  <mc:AlternateContent xmlns:mc="http://schemas.openxmlformats.org/markup-compatibility/2006">
    <mc:Choice xmlns:p14="http://schemas.microsoft.com/office/powerpoint/2010/main" Requires="p14">
      <p:transition spd="slow" p14:dur="2000" advTm="50490"/>
    </mc:Choice>
    <mc:Fallback>
      <p:transition spd="slow" advTm="50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866AEC5B-B1EA-4FC7-A691-FB6FB6D4A29E}"/>
              </a:ext>
            </a:extLst>
          </p:cNvPr>
          <p:cNvSpPr>
            <a:spLocks noGrp="1"/>
          </p:cNvSpPr>
          <p:nvPr>
            <p:ph type="ctrTitle" idx="6"/>
          </p:nvPr>
        </p:nvSpPr>
        <p:spPr>
          <a:xfrm>
            <a:off x="311700" y="499407"/>
            <a:ext cx="8520600" cy="606600"/>
          </a:xfrm>
        </p:spPr>
        <p:txBody>
          <a:bodyPr/>
          <a:lstStyle/>
          <a:p>
            <a:pPr algn="l"/>
            <a:r>
              <a:rPr lang="ko-KR" altLang="en-US" sz="2300" dirty="0" err="1"/>
              <a:t>케라스</a:t>
            </a:r>
            <a:r>
              <a:rPr lang="ko-KR" altLang="en-US" sz="2300" dirty="0"/>
              <a:t> </a:t>
            </a:r>
            <a:r>
              <a:rPr lang="ko-KR" altLang="en-US" sz="2300" dirty="0" err="1"/>
              <a:t>딥드림</a:t>
            </a:r>
            <a:r>
              <a:rPr lang="ko-KR" altLang="en-US" sz="2300" dirty="0"/>
              <a:t> 구현</a:t>
            </a:r>
          </a:p>
        </p:txBody>
      </p:sp>
      <p:pic>
        <p:nvPicPr>
          <p:cNvPr id="10" name="그림 9" descr="텍스트이(가) 표시된 사진&#10;&#10;자동 생성된 설명">
            <a:extLst>
              <a:ext uri="{FF2B5EF4-FFF2-40B4-BE49-F238E27FC236}">
                <a16:creationId xmlns:a16="http://schemas.microsoft.com/office/drawing/2014/main" id="{59C2951C-D496-4E6B-844D-336B97864C8A}"/>
              </a:ext>
            </a:extLst>
          </p:cNvPr>
          <p:cNvPicPr>
            <a:picLocks noChangeAspect="1"/>
          </p:cNvPicPr>
          <p:nvPr/>
        </p:nvPicPr>
        <p:blipFill>
          <a:blip r:embed="rId4"/>
          <a:stretch>
            <a:fillRect/>
          </a:stretch>
        </p:blipFill>
        <p:spPr>
          <a:xfrm>
            <a:off x="379523" y="1331194"/>
            <a:ext cx="4553184" cy="1346692"/>
          </a:xfrm>
          <a:prstGeom prst="rect">
            <a:avLst/>
          </a:prstGeom>
        </p:spPr>
      </p:pic>
      <p:pic>
        <p:nvPicPr>
          <p:cNvPr id="12" name="그림 11" descr="텍스트이(가) 표시된 사진&#10;&#10;자동 생성된 설명">
            <a:extLst>
              <a:ext uri="{FF2B5EF4-FFF2-40B4-BE49-F238E27FC236}">
                <a16:creationId xmlns:a16="http://schemas.microsoft.com/office/drawing/2014/main" id="{A1924C53-CCE8-491F-97EF-D2C72B1CCE6D}"/>
              </a:ext>
            </a:extLst>
          </p:cNvPr>
          <p:cNvPicPr>
            <a:picLocks noChangeAspect="1"/>
          </p:cNvPicPr>
          <p:nvPr/>
        </p:nvPicPr>
        <p:blipFill>
          <a:blip r:embed="rId5"/>
          <a:stretch>
            <a:fillRect/>
          </a:stretch>
        </p:blipFill>
        <p:spPr>
          <a:xfrm>
            <a:off x="5180178" y="1331194"/>
            <a:ext cx="2592221" cy="1346692"/>
          </a:xfrm>
          <a:prstGeom prst="rect">
            <a:avLst/>
          </a:prstGeom>
        </p:spPr>
      </p:pic>
      <p:pic>
        <p:nvPicPr>
          <p:cNvPr id="14" name="그림 13" descr="텍스트이(가) 표시된 사진&#10;&#10;자동 생성된 설명">
            <a:extLst>
              <a:ext uri="{FF2B5EF4-FFF2-40B4-BE49-F238E27FC236}">
                <a16:creationId xmlns:a16="http://schemas.microsoft.com/office/drawing/2014/main" id="{6E7D546C-AD41-430F-BA26-EA146430B4AE}"/>
              </a:ext>
            </a:extLst>
          </p:cNvPr>
          <p:cNvPicPr>
            <a:picLocks noChangeAspect="1"/>
          </p:cNvPicPr>
          <p:nvPr/>
        </p:nvPicPr>
        <p:blipFill>
          <a:blip r:embed="rId6"/>
          <a:stretch>
            <a:fillRect/>
          </a:stretch>
        </p:blipFill>
        <p:spPr>
          <a:xfrm>
            <a:off x="379523" y="2903073"/>
            <a:ext cx="7307941" cy="1879697"/>
          </a:xfrm>
          <a:prstGeom prst="rect">
            <a:avLst/>
          </a:prstGeom>
        </p:spPr>
      </p:pic>
      <p:pic>
        <p:nvPicPr>
          <p:cNvPr id="15" name="오디오 14">
            <a:hlinkClick r:id="" action="ppaction://media"/>
            <a:extLst>
              <a:ext uri="{FF2B5EF4-FFF2-40B4-BE49-F238E27FC236}">
                <a16:creationId xmlns:a16="http://schemas.microsoft.com/office/drawing/2014/main" id="{1FA287E8-8461-44FF-8D31-DC2F22F794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017526493"/>
      </p:ext>
    </p:extLst>
  </p:cSld>
  <p:clrMapOvr>
    <a:masterClrMapping/>
  </p:clrMapOvr>
  <mc:AlternateContent xmlns:mc="http://schemas.openxmlformats.org/markup-compatibility/2006">
    <mc:Choice xmlns:p14="http://schemas.microsoft.com/office/powerpoint/2010/main" Requires="p14">
      <p:transition spd="slow" p14:dur="2000" advTm="106310"/>
    </mc:Choice>
    <mc:Fallback>
      <p:transition spd="slow" advTm="106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8048" x="514350" y="2541588"/>
          <p14:tracePt t="8058" x="944563" y="2465388"/>
          <p14:tracePt t="8070" x="1328738" y="2390775"/>
          <p14:tracePt t="8081" x="1677988" y="2335213"/>
          <p14:tracePt t="8093" x="1793875" y="2314575"/>
          <p14:tracePt t="8105" x="2130425" y="2252663"/>
          <p14:tracePt t="8115" x="2589213" y="2198688"/>
          <p14:tracePt t="8126" x="2986088" y="2157413"/>
          <p14:tracePt t="8139" x="3281363" y="2130425"/>
          <p14:tracePt t="8149" x="3417888" y="2101850"/>
          <p14:tracePt t="8160" x="3506788" y="2082800"/>
          <p14:tracePt t="8172" x="3527425" y="2062163"/>
          <p14:tracePt t="8182" x="3533775" y="2054225"/>
          <p14:tracePt t="8194" x="3541713" y="2047875"/>
          <p14:tracePt t="8207" x="3554413" y="2033588"/>
          <p14:tracePt t="8227" x="3568700" y="2027238"/>
          <p14:tracePt t="8239" x="3575050" y="2027238"/>
          <p14:tracePt t="8250" x="3582988" y="2027238"/>
          <p14:tracePt t="8261" x="3595688" y="2012950"/>
          <p14:tracePt t="8275" x="3651250" y="1979613"/>
          <p14:tracePt t="8285" x="3698875" y="1958975"/>
          <p14:tracePt t="8295" x="3719513" y="1944688"/>
          <p14:tracePt t="8305" x="3732213" y="1938338"/>
          <p14:tracePt t="8317" x="3767138" y="1911350"/>
          <p14:tracePt t="8330" x="3773488" y="1903413"/>
          <p14:tracePt t="8385" x="3773488" y="1897063"/>
          <p14:tracePt t="8405" x="3773488" y="1890713"/>
          <p14:tracePt t="8408" x="3767138" y="1882775"/>
          <p14:tracePt t="8419" x="3752850" y="1870075"/>
          <p14:tracePt t="8430" x="3740150" y="1870075"/>
          <p14:tracePt t="8441" x="3725863" y="1855788"/>
          <p14:tracePt t="8452" x="3713163" y="1849438"/>
          <p14:tracePt t="8464" x="3692525" y="1849438"/>
          <p14:tracePt t="8475" x="3651250" y="1843088"/>
          <p14:tracePt t="8486" x="3582988" y="1828800"/>
          <p14:tracePt t="8497" x="3492500" y="1808163"/>
          <p14:tracePt t="8508" x="3438525" y="1801813"/>
          <p14:tracePt t="8520" x="3417888" y="1801813"/>
          <p14:tracePt t="8644" x="3444875" y="1787525"/>
          <p14:tracePt t="8655" x="3500438" y="1766888"/>
          <p14:tracePt t="8666" x="3562350" y="1746250"/>
          <p14:tracePt t="8677" x="3616325" y="1733550"/>
          <p14:tracePt t="8688" x="3651250" y="1725613"/>
          <p14:tracePt t="8700" x="3692525" y="1725613"/>
          <p14:tracePt t="8711" x="3705225" y="1719263"/>
          <p14:tracePt t="8723" x="3725863" y="1719263"/>
          <p14:tracePt t="8733" x="3732213" y="1712913"/>
          <p14:tracePt t="8745" x="3746500" y="1712913"/>
          <p14:tracePt t="8858" x="3740150" y="1712913"/>
          <p14:tracePt t="8869" x="3732213" y="1712913"/>
          <p14:tracePt t="8891" x="3713163" y="1712913"/>
          <p14:tracePt t="8902" x="3678238" y="1719263"/>
          <p14:tracePt t="8913" x="3643313" y="1725613"/>
          <p14:tracePt t="8925" x="3616325" y="1739900"/>
          <p14:tracePt t="8936" x="3568700" y="1746250"/>
          <p14:tracePt t="8947" x="3527425" y="1752600"/>
          <p14:tracePt t="8958" x="3513138" y="1752600"/>
          <p14:tracePt t="8972" x="3492500" y="1752600"/>
          <p14:tracePt t="8981" x="3459163" y="1760538"/>
          <p14:tracePt t="8992" x="3432175" y="1760538"/>
          <p14:tracePt t="9006" x="3417888" y="1766888"/>
          <p14:tracePt t="9015" x="3411538" y="1766888"/>
          <p14:tracePt t="9071" x="3438525" y="1766888"/>
          <p14:tracePt t="9082" x="3452813" y="1766888"/>
          <p14:tracePt t="9093" x="3492500" y="1760538"/>
          <p14:tracePt t="9105" x="3562350" y="1760538"/>
          <p14:tracePt t="9116" x="3602038" y="1760538"/>
          <p14:tracePt t="9127" x="3622675" y="1760538"/>
          <p14:tracePt t="9139" x="3643313" y="1752600"/>
          <p14:tracePt t="9150" x="3671888" y="1752600"/>
          <p14:tracePt t="9161" x="3684588" y="1746250"/>
          <p14:tracePt t="9175" x="3698875" y="1746250"/>
          <p14:tracePt t="9183" x="3713163" y="1746250"/>
          <p14:tracePt t="9195" x="3713163" y="1739900"/>
          <p14:tracePt t="9207" x="3725863" y="1739900"/>
          <p14:tracePt t="9217" x="3732213" y="1739900"/>
          <p14:tracePt t="9229" x="3746500" y="1739900"/>
          <p14:tracePt t="9240" x="3752850" y="1739900"/>
          <p14:tracePt t="9319" x="3732213" y="1739900"/>
          <p14:tracePt t="9330" x="3719513" y="1739900"/>
          <p14:tracePt t="9341" x="3678238" y="1739900"/>
          <p14:tracePt t="9352" x="3609975" y="1746250"/>
          <p14:tracePt t="9364" x="3548063" y="1752600"/>
          <p14:tracePt t="9375" x="3479800" y="1766888"/>
          <p14:tracePt t="9387" x="3411538" y="1773238"/>
          <p14:tracePt t="9397" x="3376613" y="1773238"/>
          <p14:tracePt t="9409" x="3355975" y="1781175"/>
          <p14:tracePt t="9487" x="3362325" y="1781175"/>
          <p14:tracePt t="9498" x="3411538" y="1781175"/>
          <p14:tracePt t="9510" x="3506788" y="1781175"/>
          <p14:tracePt t="9521" x="3616325" y="1781175"/>
          <p14:tracePt t="9533" x="3725863" y="1781175"/>
          <p14:tracePt t="9544" x="3794125" y="1781175"/>
          <p14:tracePt t="9556" x="3841750" y="1781175"/>
          <p14:tracePt t="9579" x="3870325" y="1781175"/>
          <p14:tracePt t="9581" x="3876675" y="1781175"/>
          <p14:tracePt t="9713" x="3841750" y="1781175"/>
          <p14:tracePt t="9716" x="3787775" y="1781175"/>
          <p14:tracePt t="9724" x="3746500" y="1781175"/>
          <p14:tracePt t="9736" x="3713163" y="1793875"/>
          <p14:tracePt t="9746" x="3692525" y="1793875"/>
          <p14:tracePt t="9757" x="3651250" y="1793875"/>
          <p14:tracePt t="9769" x="3616325" y="1793875"/>
          <p14:tracePt t="9780" x="3595688" y="1793875"/>
          <p14:tracePt t="9791" x="3582988" y="1801813"/>
          <p14:tracePt t="9802" x="3562350" y="1801813"/>
          <p14:tracePt t="9813" x="3548063" y="1801813"/>
          <p14:tracePt t="9824" x="3533775" y="1801813"/>
          <p14:tracePt t="9837" x="3521075" y="1808163"/>
          <p14:tracePt t="9915" x="3554413" y="1808163"/>
          <p14:tracePt t="9926" x="3651250" y="1808163"/>
          <p14:tracePt t="9938" x="3760788" y="1808163"/>
          <p14:tracePt t="9949" x="3802063" y="1808163"/>
          <p14:tracePt t="9960" x="3883025" y="1808163"/>
          <p14:tracePt t="9971" x="3924300" y="1808163"/>
          <p14:tracePt t="9982" x="3971925" y="1808163"/>
          <p14:tracePt t="9994" x="3992563" y="1808163"/>
          <p14:tracePt t="10017" x="4000500" y="1808163"/>
          <p14:tracePt t="10050" x="4006850" y="1808163"/>
          <p14:tracePt t="10061" x="4013200" y="1808163"/>
          <p14:tracePt t="10151" x="4006850" y="1808163"/>
          <p14:tracePt t="10162" x="3965575" y="1808163"/>
          <p14:tracePt t="10173" x="3897313" y="1808163"/>
          <p14:tracePt t="10185" x="3773488" y="1808163"/>
          <p14:tracePt t="10196" x="3732213" y="1808163"/>
          <p14:tracePt t="10207" x="3622675" y="1801813"/>
          <p14:tracePt t="10218" x="3541713" y="1787525"/>
          <p14:tracePt t="10230" x="3459163" y="1787525"/>
          <p14:tracePt t="10241" x="3403600" y="1787525"/>
          <p14:tracePt t="10252" x="3376613" y="1781175"/>
          <p14:tracePt t="10308" x="3362325" y="1781175"/>
          <p14:tracePt t="10322" x="3349625" y="1781175"/>
          <p14:tracePt t="10333" x="3335338" y="1781175"/>
          <p14:tracePt t="10344" x="3328988" y="1781175"/>
          <p14:tracePt t="10412" x="3335338" y="1781175"/>
          <p14:tracePt t="10420" x="3411538" y="1773238"/>
          <p14:tracePt t="10431" x="3438525" y="1766888"/>
          <p14:tracePt t="10442" x="3541713" y="1752600"/>
          <p14:tracePt t="10454" x="3663950" y="1746250"/>
          <p14:tracePt t="10477" x="3870325" y="1746250"/>
          <p14:tracePt t="10480" x="3924300" y="1746250"/>
          <p14:tracePt t="10490" x="3959225" y="1746250"/>
          <p14:tracePt t="10500" x="3965575" y="1746250"/>
          <p14:tracePt t="10511" x="3971925" y="1746250"/>
          <p14:tracePt t="10556" x="3979863" y="1746250"/>
          <p14:tracePt t="10803" x="3959225" y="1746250"/>
          <p14:tracePt t="10815" x="3944938" y="1746250"/>
          <p14:tracePt t="10827" x="3932238" y="1752600"/>
          <p14:tracePt t="10838" x="3917950" y="1752600"/>
          <p14:tracePt t="10848" x="3903663" y="1752600"/>
          <p14:tracePt t="10860" x="3876675" y="1760538"/>
          <p14:tracePt t="10872" x="3835400" y="1766888"/>
          <p14:tracePt t="10890" x="3822700" y="1766888"/>
          <p14:tracePt t="10894" x="3773488" y="1766888"/>
          <p14:tracePt t="10906" x="3725863" y="1773238"/>
          <p14:tracePt t="10916" x="3713163" y="1773238"/>
          <p14:tracePt t="10927" x="3713163" y="1781175"/>
          <p14:tracePt t="10938" x="3705225" y="1781175"/>
          <p14:tracePt t="10950" x="3698875" y="1781175"/>
          <p14:tracePt t="10961" x="3684588" y="1787525"/>
          <p14:tracePt t="10972" x="3671888" y="1793875"/>
          <p14:tracePt t="10983" x="3657600" y="1793875"/>
          <p14:tracePt t="10995" x="3609975" y="1822450"/>
          <p14:tracePt t="11017" x="3575050" y="1835150"/>
          <p14:tracePt t="11029" x="3548063" y="1849438"/>
          <p14:tracePt t="11040" x="3527425" y="1876425"/>
          <p14:tracePt t="11052" x="3521075" y="1897063"/>
          <p14:tracePt t="11062" x="3513138" y="1911350"/>
          <p14:tracePt t="11075" x="3513138" y="1924050"/>
          <p14:tracePt t="11085" x="3513138" y="1931988"/>
          <p14:tracePt t="11108" x="3513138" y="1938338"/>
          <p14:tracePt t="11119" x="3513138" y="1944688"/>
          <p14:tracePt t="11356" x="3513138" y="1938338"/>
          <p14:tracePt t="11366" x="3513138" y="1924050"/>
          <p14:tracePt t="11377" x="3513138" y="1917700"/>
          <p14:tracePt t="11389" x="3513138" y="1903413"/>
          <p14:tracePt t="11401" x="3513138" y="1882775"/>
          <p14:tracePt t="11411" x="3513138" y="1870075"/>
          <p14:tracePt t="11422" x="3513138" y="1862138"/>
          <p14:tracePt t="11433" x="3513138" y="1855788"/>
          <p14:tracePt t="11502" x="3513138" y="1849438"/>
          <p14:tracePt t="11591" x="3513138" y="1843088"/>
          <p14:tracePt t="12368" x="3513138" y="1835150"/>
          <p14:tracePt t="12379" x="3513138" y="1822450"/>
          <p14:tracePt t="12390" x="3513138" y="1814513"/>
          <p14:tracePt t="12401" x="3513138" y="1808163"/>
          <p14:tracePt t="12416" x="3506788" y="1808163"/>
          <p14:tracePt t="12424" x="3506788" y="1801813"/>
          <p14:tracePt t="12660" x="3506788" y="1808163"/>
          <p14:tracePt t="12671" x="3506788" y="1835150"/>
          <p14:tracePt t="12683" x="3506788" y="1849438"/>
          <p14:tracePt t="12693" x="3513138" y="1862138"/>
          <p14:tracePt t="12705" x="3513138" y="1882775"/>
          <p14:tracePt t="12716" x="3527425" y="1890713"/>
          <p14:tracePt t="12727" x="3533775" y="1897063"/>
          <p14:tracePt t="12738" x="3541713" y="1911350"/>
          <p14:tracePt t="12840" x="3527425" y="1911350"/>
          <p14:tracePt t="12851" x="3513138" y="1911350"/>
          <p14:tracePt t="12862" x="3486150" y="1903413"/>
          <p14:tracePt t="12874" x="3465513" y="1903413"/>
          <p14:tracePt t="12885" x="3459163" y="1903413"/>
          <p14:tracePt t="12896" x="3444875" y="1903413"/>
          <p14:tracePt t="12918" x="3438525" y="1903413"/>
          <p14:tracePt t="12930" x="3432175" y="1903413"/>
          <p14:tracePt t="12941" x="3424238" y="1903413"/>
          <p14:tracePt t="13032" x="3417888" y="1903413"/>
          <p14:tracePt t="13189" x="3417888" y="1897063"/>
          <p14:tracePt t="13200" x="3438525" y="1897063"/>
          <p14:tracePt t="13211" x="3459163" y="1890713"/>
          <p14:tracePt t="13222" x="3500438" y="1890713"/>
          <p14:tracePt t="13234" x="3554413" y="1890713"/>
          <p14:tracePt t="13245" x="3602038" y="1876425"/>
          <p14:tracePt t="13256" x="3630613" y="1876425"/>
          <p14:tracePt t="13267" x="3663950" y="1876425"/>
          <p14:tracePt t="13278" x="3684588" y="1876425"/>
          <p14:tracePt t="13290" x="3698875" y="1876425"/>
          <p14:tracePt t="13301" x="3719513" y="1876425"/>
          <p14:tracePt t="13312" x="3740150" y="1876425"/>
          <p14:tracePt t="13323" x="3794125" y="1890713"/>
          <p14:tracePt t="13336" x="3841750" y="1903413"/>
          <p14:tracePt t="13346" x="3897313" y="1903413"/>
          <p14:tracePt t="13357" x="3959225" y="1917700"/>
          <p14:tracePt t="13369" x="3986213" y="1917700"/>
          <p14:tracePt t="13380" x="4021138" y="1924050"/>
          <p14:tracePt t="13391" x="4048125" y="1924050"/>
          <p14:tracePt t="13405" x="4062413" y="1924050"/>
          <p14:tracePt t="13457" x="4068763" y="1924050"/>
          <p14:tracePt t="13491" x="4075113" y="1924050"/>
          <p14:tracePt t="13536" x="4083050" y="1924050"/>
          <p14:tracePt t="13583" x="4095750" y="1924050"/>
          <p14:tracePt t="13695" x="4102100" y="1924050"/>
          <p14:tracePt t="13942" x="4102100" y="1917700"/>
          <p14:tracePt t="14313" x="4102100" y="1911350"/>
          <p14:tracePt t="14336" x="4110038" y="1911350"/>
          <p14:tracePt t="15281" x="4116388" y="1911350"/>
          <p14:tracePt t="15292" x="4122738" y="1911350"/>
          <p14:tracePt t="15438" x="4130675" y="1911350"/>
          <p14:tracePt t="15450" x="4137025" y="1911350"/>
          <p14:tracePt t="15461" x="4143375" y="1903413"/>
          <p14:tracePt t="15472" x="4151313" y="1903413"/>
          <p14:tracePt t="15485" x="4164013" y="1903413"/>
          <p14:tracePt t="15506" x="4178300" y="1903413"/>
          <p14:tracePt t="15517" x="4184650" y="1903413"/>
          <p14:tracePt t="15585" x="4192588" y="1903413"/>
          <p14:tracePt t="15596" x="4198938" y="1903413"/>
          <p14:tracePt t="15607" x="4205288" y="1903413"/>
          <p14:tracePt t="15664" x="4211638" y="1903413"/>
          <p14:tracePt t="15742" x="4219575" y="1903413"/>
          <p14:tracePt t="15799" x="4225925" y="1903413"/>
          <p14:tracePt t="15810" x="4232275" y="1903413"/>
          <p14:tracePt t="15822" x="4240213" y="1903413"/>
          <p14:tracePt t="15844" x="4246563" y="1903413"/>
          <p14:tracePt t="15911" x="4252913" y="1903413"/>
          <p14:tracePt t="16150" x="4184650" y="1917700"/>
          <p14:tracePt t="16159" x="4137025" y="1924050"/>
          <p14:tracePt t="16169" x="4116388" y="1938338"/>
          <p14:tracePt t="16181" x="4095750" y="1944688"/>
          <p14:tracePt t="16192" x="4041775" y="1944688"/>
          <p14:tracePt t="16203" x="4000500" y="1944688"/>
          <p14:tracePt t="16215" x="3944938" y="1944688"/>
          <p14:tracePt t="16226" x="3917950" y="1944688"/>
          <p14:tracePt t="16237" x="3870325" y="1952625"/>
          <p14:tracePt t="16248" x="3814763" y="1952625"/>
          <p14:tracePt t="16260" x="3740150" y="1958975"/>
          <p14:tracePt t="16273" x="3657600" y="1958975"/>
          <p14:tracePt t="16282" x="3562350" y="1958975"/>
          <p14:tracePt t="16294" x="3492500" y="1958975"/>
          <p14:tracePt t="16305" x="3438525" y="1958975"/>
          <p14:tracePt t="16317" x="3397250" y="1958975"/>
          <p14:tracePt t="16327" x="3362325" y="1973263"/>
          <p14:tracePt t="16338" x="3343275" y="1973263"/>
          <p14:tracePt t="16350" x="3328988" y="1973263"/>
          <p14:tracePt t="16361" x="3314700" y="1973263"/>
          <p14:tracePt t="16372" x="3302000" y="1979613"/>
          <p14:tracePt t="16383" x="3281363" y="1979613"/>
          <p14:tracePt t="16395" x="3267075" y="1979613"/>
          <p14:tracePt t="16406" x="3232150" y="1985963"/>
          <p14:tracePt t="16418" x="3205163" y="1985963"/>
          <p14:tracePt t="16431" x="3163888" y="1992313"/>
          <p14:tracePt t="16440" x="3122613" y="1992313"/>
          <p14:tracePt t="16463" x="3082925" y="2000250"/>
          <p14:tracePt t="16496" x="3074988" y="2000250"/>
          <p14:tracePt t="16507" x="3068638" y="2000250"/>
          <p14:tracePt t="16519" x="3062288" y="2000250"/>
          <p14:tracePt t="16530" x="3048000" y="2006600"/>
          <p14:tracePt t="16543" x="3033713" y="2012950"/>
          <p14:tracePt t="16551" x="3021013" y="2012950"/>
          <p14:tracePt t="16562" x="3000375" y="2012950"/>
          <p14:tracePt t="16573" x="2992438" y="2020888"/>
          <p14:tracePt t="16607" x="2986088" y="2020888"/>
          <p14:tracePt t="16641" x="2979738" y="2020888"/>
          <p14:tracePt t="16652" x="2979738" y="2027238"/>
          <p14:tracePt t="16664" x="2973388" y="2027238"/>
          <p14:tracePt t="16698" x="2965450" y="2027238"/>
          <p14:tracePt t="16723" x="2952750" y="2033588"/>
          <p14:tracePt t="17947" x="2959100" y="2033588"/>
          <p14:tracePt t="17959" x="2965450" y="2033588"/>
          <p14:tracePt t="17970" x="2973388" y="2033588"/>
          <p14:tracePt t="18094" x="2973388" y="2041525"/>
          <p14:tracePt t="18105" x="2973388" y="2047875"/>
          <p14:tracePt t="18116" x="2973388" y="2068513"/>
          <p14:tracePt t="18127" x="2973388" y="2074863"/>
          <p14:tracePt t="18139" x="2973388" y="2082800"/>
          <p14:tracePt t="18150" x="2973388" y="2089150"/>
          <p14:tracePt t="18161" x="2965450" y="2089150"/>
          <p14:tracePt t="18172" x="2959100" y="2089150"/>
          <p14:tracePt t="18184" x="2944813" y="2095500"/>
          <p14:tracePt t="18195" x="2932113" y="2101850"/>
          <p14:tracePt t="18206" x="2924175" y="2101850"/>
          <p14:tracePt t="18218" x="2911475" y="2109788"/>
          <p14:tracePt t="18229" x="2890838" y="2109788"/>
          <p14:tracePt t="18240" x="2870200" y="2109788"/>
          <p14:tracePt t="18254" x="2849563" y="2109788"/>
          <p14:tracePt t="18262" x="2814638" y="2109788"/>
          <p14:tracePt t="18274" x="2787650" y="2109788"/>
          <p14:tracePt t="18286" x="2752725" y="2101850"/>
          <p14:tracePt t="18296" x="2740025" y="2095500"/>
          <p14:tracePt t="18307" x="2725738" y="2089150"/>
          <p14:tracePt t="18320" x="2719388" y="2074863"/>
          <p14:tracePt t="18330" x="2713038" y="2074863"/>
          <p14:tracePt t="18342" x="2713038" y="2062163"/>
          <p14:tracePt t="18352" x="2713038" y="2047875"/>
          <p14:tracePt t="18364" x="2733675" y="2033588"/>
          <p14:tracePt t="18375" x="2767013" y="2012950"/>
          <p14:tracePt t="18386" x="2814638" y="2000250"/>
          <p14:tracePt t="18397" x="2855913" y="1985963"/>
          <p14:tracePt t="18409" x="2903538" y="1985963"/>
          <p14:tracePt t="18429" x="2924175" y="1985963"/>
          <p14:tracePt t="18432" x="2938463" y="1985963"/>
          <p14:tracePt t="18454" x="2944813" y="1985963"/>
          <p14:tracePt t="18465" x="2952750" y="1992313"/>
          <p14:tracePt t="18476" x="2965450" y="2000250"/>
          <p14:tracePt t="18488" x="2973388" y="2012950"/>
          <p14:tracePt t="18498" x="2986088" y="2027238"/>
          <p14:tracePt t="18510" x="2992438" y="2047875"/>
          <p14:tracePt t="18521" x="3000375" y="2068513"/>
          <p14:tracePt t="18533" x="3000375" y="2082800"/>
          <p14:tracePt t="18544" x="2992438" y="2101850"/>
          <p14:tracePt t="18555" x="2965450" y="2116138"/>
          <p14:tracePt t="18566" x="2952750" y="2116138"/>
          <p14:tracePt t="18579" x="2952750" y="2122488"/>
          <p14:tracePt t="18589" x="2938463" y="2122488"/>
          <p14:tracePt t="18601" x="2911475" y="2122488"/>
          <p14:tracePt t="18611" x="2876550" y="2122488"/>
          <p14:tracePt t="18622" x="2843213" y="2122488"/>
          <p14:tracePt t="18636" x="2808288" y="2116138"/>
          <p14:tracePt t="18645" x="2760663" y="2095500"/>
          <p14:tracePt t="18656" x="2725738" y="2062163"/>
          <p14:tracePt t="18671" x="2713038" y="2027238"/>
          <p14:tracePt t="18679" x="2698750" y="2000250"/>
          <p14:tracePt t="18690" x="2698750" y="1992313"/>
          <p14:tracePt t="18704" x="2698750" y="1985963"/>
          <p14:tracePt t="18713" x="2713038" y="1985963"/>
          <p14:tracePt t="18724" x="2740025" y="1965325"/>
          <p14:tracePt t="18736" x="2760663" y="1965325"/>
          <p14:tracePt t="18746" x="2781300" y="1958975"/>
          <p14:tracePt t="18757" x="2801938" y="1958975"/>
          <p14:tracePt t="18769" x="2835275" y="1958975"/>
          <p14:tracePt t="18780" x="2876550" y="1965325"/>
          <p14:tracePt t="18791" x="2924175" y="1992313"/>
          <p14:tracePt t="18802" x="2959100" y="2000250"/>
          <p14:tracePt t="18813" x="2973388" y="2012950"/>
          <p14:tracePt t="18825" x="2979738" y="2020888"/>
          <p14:tracePt t="18835" x="2992438" y="2027238"/>
          <p14:tracePt t="18847" x="2992438" y="2041525"/>
          <p14:tracePt t="18859" x="2992438" y="2047875"/>
          <p14:tracePt t="18882" x="2992438" y="2054225"/>
          <p14:tracePt t="18892" x="2986088" y="2054225"/>
          <p14:tracePt t="18904" x="2973388" y="2062163"/>
          <p14:tracePt t="18915" x="2959100" y="2062163"/>
          <p14:tracePt t="18926" x="2924175" y="2082800"/>
          <p14:tracePt t="18937" x="2882900" y="2089150"/>
          <p14:tracePt t="18950" x="2863850" y="2095500"/>
          <p14:tracePt t="18960" x="2843213" y="2101850"/>
          <p14:tracePt t="18971" x="2814638" y="2109788"/>
          <p14:tracePt t="18983" x="2781300" y="2109788"/>
          <p14:tracePt t="18994" x="2760663" y="2116138"/>
          <p14:tracePt t="19005" x="2725738" y="2116138"/>
          <p14:tracePt t="19017" x="2678113" y="2116138"/>
          <p14:tracePt t="19027" x="2636838" y="2116138"/>
          <p14:tracePt t="19039" x="2547938" y="2130425"/>
          <p14:tracePt t="19050" x="2452688" y="2130425"/>
          <p14:tracePt t="19061" x="2343150" y="2130425"/>
          <p14:tracePt t="19072" x="2314575" y="2130425"/>
          <p14:tracePt t="19085" x="2254250" y="2130425"/>
          <p14:tracePt t="19095" x="2205038" y="2130425"/>
          <p14:tracePt t="19106" x="2184400" y="2130425"/>
          <p14:tracePt t="19120" x="2178050" y="2130425"/>
          <p14:tracePt t="19129" x="2171700" y="2130425"/>
          <p14:tracePt t="19140" x="2136775" y="2130425"/>
          <p14:tracePt t="19152" x="2082800" y="2130425"/>
          <p14:tracePt t="19162" x="2000250" y="2130425"/>
          <p14:tracePt t="19173" x="1903413" y="2130425"/>
          <p14:tracePt t="19185" x="1808163" y="2130425"/>
          <p14:tracePt t="19196" x="1781175" y="2130425"/>
          <p14:tracePt t="19207" x="1725613" y="2130425"/>
          <p14:tracePt t="19220" x="1684338" y="2130425"/>
          <p14:tracePt t="19230" x="1630363" y="2130425"/>
          <p14:tracePt t="19241" x="1589088" y="2130425"/>
          <p14:tracePt t="19252" x="1547813" y="2130425"/>
          <p14:tracePt t="19265" x="1479550" y="2130425"/>
          <p14:tracePt t="19275" x="1411288" y="2130425"/>
          <p14:tracePt t="19287" x="1335088" y="2130425"/>
          <p14:tracePt t="19297" x="1266825" y="2130425"/>
          <p14:tracePt t="19308" x="1184275" y="2130425"/>
          <p14:tracePt t="19320" x="1163638" y="2130425"/>
          <p14:tracePt t="19331" x="1123950" y="2130425"/>
          <p14:tracePt t="19342" x="1068388" y="2130425"/>
          <p14:tracePt t="19354" x="1027113" y="2130425"/>
          <p14:tracePt t="19365" x="973138" y="2130425"/>
          <p14:tracePt t="19376" x="923925" y="2130425"/>
          <p14:tracePt t="19387" x="884238" y="2130425"/>
          <p14:tracePt t="19399" x="855663" y="2130425"/>
          <p14:tracePt t="19410" x="842963" y="2130425"/>
          <p14:tracePt t="19466" x="835025" y="2130425"/>
          <p14:tracePt t="19477" x="822325" y="2136775"/>
          <p14:tracePt t="19488" x="814388" y="2136775"/>
          <p14:tracePt t="19501" x="808038" y="2143125"/>
          <p14:tracePt t="19557" x="814388" y="2143125"/>
          <p14:tracePt t="19568" x="855663" y="2143125"/>
          <p14:tracePt t="19579" x="938213" y="2143125"/>
          <p14:tracePt t="19590" x="1082675" y="2143125"/>
          <p14:tracePt t="19601" x="1254125" y="2143125"/>
          <p14:tracePt t="19612" x="1458913" y="2163763"/>
          <p14:tracePt t="19624" x="1636713" y="2178050"/>
          <p14:tracePt t="19640" x="1733550" y="2184400"/>
          <p14:tracePt t="19647" x="1766888" y="2192338"/>
          <p14:tracePt t="19656" x="1787525" y="2192338"/>
          <p14:tracePt t="19668" x="1793875" y="2192338"/>
          <p14:tracePt t="19678" x="1801813" y="2192338"/>
          <p14:tracePt t="19690" x="1822450" y="2192338"/>
          <p14:tracePt t="19701" x="1863725" y="2192338"/>
          <p14:tracePt t="19712" x="1944688" y="2192338"/>
          <p14:tracePt t="19723" x="2027238" y="2192338"/>
          <p14:tracePt t="19735" x="2124075" y="2192338"/>
          <p14:tracePt t="19746" x="2178050" y="2205038"/>
          <p14:tracePt t="19757" x="2212975" y="2205038"/>
          <p14:tracePt t="19768" x="2225675" y="2205038"/>
          <p14:tracePt t="19780" x="2233613" y="2205038"/>
          <p14:tracePt t="19804" x="2239963" y="2205038"/>
          <p14:tracePt t="19816" x="2246313" y="2205038"/>
          <p14:tracePt t="19826" x="2273300" y="2205038"/>
          <p14:tracePt t="19837" x="2314575" y="2205038"/>
          <p14:tracePt t="19849" x="2382838" y="2212975"/>
          <p14:tracePt t="19860" x="2452688" y="2212975"/>
          <p14:tracePt t="19871" x="2500313" y="2225675"/>
          <p14:tracePt t="19886" x="2513013" y="2225675"/>
          <p14:tracePt t="19894" x="2520950" y="2225675"/>
          <p14:tracePt t="19927" x="2533650" y="2225675"/>
          <p14:tracePt t="19951" x="2562225" y="2225675"/>
          <p14:tracePt t="19961" x="2595563" y="2225675"/>
          <p14:tracePt t="19972" x="2609850" y="2225675"/>
          <p14:tracePt t="20040" x="2616200" y="2225675"/>
          <p14:tracePt t="20310" x="2622550" y="2225675"/>
          <p14:tracePt t="20344" x="2630488" y="2219325"/>
          <p14:tracePt t="20355" x="2636838" y="2219325"/>
          <p14:tracePt t="20367" x="2651125" y="2212975"/>
          <p14:tracePt t="20389" x="2657475" y="2212975"/>
          <p14:tracePt t="20401" x="2671763" y="2212975"/>
          <p14:tracePt t="20411" x="2671763" y="2205038"/>
          <p14:tracePt t="20422" x="2678113" y="2205038"/>
          <p14:tracePt t="20437" x="2684463" y="2205038"/>
          <p14:tracePt t="20445" x="2692400" y="2205038"/>
          <p14:tracePt t="20457" x="2698750" y="2198688"/>
          <p14:tracePt t="20469" x="2713038" y="2198688"/>
          <p14:tracePt t="20535" x="2719388" y="2198688"/>
          <p14:tracePt t="20546" x="2733675" y="2192338"/>
          <p14:tracePt t="20557" x="2746375" y="2184400"/>
          <p14:tracePt t="20568" x="2760663" y="2178050"/>
          <p14:tracePt t="20580" x="2767013" y="2178050"/>
          <p14:tracePt t="20591" x="2773363" y="2178050"/>
          <p14:tracePt t="20603" x="2773363" y="2171700"/>
          <p14:tracePt t="20670" x="2781300" y="2171700"/>
          <p14:tracePt t="20715" x="2787650" y="2171700"/>
          <p14:tracePt t="20872" x="2794000" y="2163763"/>
          <p14:tracePt t="21210" x="2801938" y="2163763"/>
          <p14:tracePt t="21221" x="2808288" y="2163763"/>
          <p14:tracePt t="21244" x="2814638" y="2163763"/>
          <p14:tracePt t="21266" x="2822575" y="2163763"/>
          <p14:tracePt t="21289" x="2828925" y="2163763"/>
          <p14:tracePt t="21311" x="2835275" y="2157413"/>
          <p14:tracePt t="21345" x="2843213" y="2157413"/>
          <p14:tracePt t="21424" x="2849563" y="2157413"/>
          <p14:tracePt t="21435" x="2855913" y="2157413"/>
          <p14:tracePt t="21457" x="2863850" y="2157413"/>
          <p14:tracePt t="21537" x="2876550" y="2151063"/>
          <p14:tracePt t="21547" x="2882900" y="2151063"/>
          <p14:tracePt t="21570" x="2890838" y="2143125"/>
          <p14:tracePt t="21592" x="2897188" y="2143125"/>
          <p14:tracePt t="21638" x="2903538" y="2136775"/>
          <p14:tracePt t="21660" x="2911475" y="2136775"/>
          <p14:tracePt t="21818" x="2917825" y="2130425"/>
          <p14:tracePt t="21896" x="2924175" y="2130425"/>
          <p14:tracePt t="21907" x="2924175" y="2122488"/>
          <p14:tracePt t="21919" x="2932113" y="2122488"/>
          <p14:tracePt t="21931" x="2944813" y="2116138"/>
          <p14:tracePt t="21942" x="2952750" y="2116138"/>
          <p14:tracePt t="21954" x="2965450" y="2116138"/>
          <p14:tracePt t="21965" x="2979738" y="2109788"/>
          <p14:tracePt t="21975" x="2992438" y="2109788"/>
          <p14:tracePt t="21986" x="3013075" y="2101850"/>
          <p14:tracePt t="21997" x="3021013" y="2101850"/>
          <p14:tracePt t="22009" x="3033713" y="2101850"/>
          <p14:tracePt t="22020" x="3048000" y="2101850"/>
          <p14:tracePt t="22054" x="3054350" y="2101850"/>
          <p14:tracePt t="22065" x="3062288" y="2101850"/>
          <p14:tracePt t="22076" x="3068638" y="2101850"/>
          <p14:tracePt t="22087" x="3074988" y="2101850"/>
          <p14:tracePt t="22099" x="3082925" y="2095500"/>
          <p14:tracePt t="22110" x="3089275" y="2095500"/>
          <p14:tracePt t="22132" x="3103563" y="2095500"/>
          <p14:tracePt t="22144" x="3116263" y="2095500"/>
          <p14:tracePt t="22155" x="3136900" y="2095500"/>
          <p14:tracePt t="22169" x="3151188" y="2095500"/>
          <p14:tracePt t="22177" x="3178175" y="2089150"/>
          <p14:tracePt t="22189" x="3198813" y="2089150"/>
          <p14:tracePt t="22203" x="3240088" y="2089150"/>
          <p14:tracePt t="22211" x="3281363" y="2089150"/>
          <p14:tracePt t="22222" x="3335338" y="2089150"/>
          <p14:tracePt t="22235" x="3370263" y="2089150"/>
          <p14:tracePt t="22245" x="3390900" y="2089150"/>
          <p14:tracePt t="22256" x="3411538" y="2089150"/>
          <p14:tracePt t="22268" x="3444875" y="2089150"/>
          <p14:tracePt t="22278" x="3479800" y="2089150"/>
          <p14:tracePt t="22290" x="3527425" y="2089150"/>
          <p14:tracePt t="22301" x="3582988" y="2089150"/>
          <p14:tracePt t="22312" x="3609975" y="2089150"/>
          <p14:tracePt t="22324" x="3630613" y="2089150"/>
          <p14:tracePt t="22335" x="3643313" y="2089150"/>
          <p14:tracePt t="22346" x="3671888" y="2089150"/>
          <p14:tracePt t="22357" x="3698875" y="2095500"/>
          <p14:tracePt t="22368" x="3719513" y="2095500"/>
          <p14:tracePt t="22380" x="3773488" y="2095500"/>
          <p14:tracePt t="22391" x="3841750" y="2095500"/>
          <p14:tracePt t="22403" x="3924300" y="2101850"/>
          <p14:tracePt t="22414" x="4013200" y="2122488"/>
          <p14:tracePt t="22426" x="4068763" y="2136775"/>
          <p14:tracePt t="22443" x="4130675" y="2143125"/>
          <p14:tracePt t="22447" x="4171950" y="2151063"/>
          <p14:tracePt t="22459" x="4219575" y="2171700"/>
          <p14:tracePt t="22471" x="4240213" y="2178050"/>
          <p14:tracePt t="22481" x="4252913" y="2178050"/>
          <p14:tracePt t="22492" x="4260850" y="2178050"/>
          <p14:tracePt t="22503" x="4260850" y="2184400"/>
          <p14:tracePt t="22515" x="4267200" y="2184400"/>
          <p14:tracePt t="22526" x="4267200" y="2192338"/>
          <p14:tracePt t="22537" x="4273550" y="2198688"/>
          <p14:tracePt t="22550" x="4294188" y="2205038"/>
          <p14:tracePt t="22571" x="4308475" y="2212975"/>
          <p14:tracePt t="22584" x="4322763" y="2232025"/>
          <p14:tracePt t="22594" x="4341813" y="2239963"/>
          <p14:tracePt t="22605" x="4356100" y="2246313"/>
          <p14:tracePt t="22627" x="4370388" y="2252663"/>
          <p14:tracePt t="22639" x="4383088" y="2252663"/>
          <p14:tracePt t="22650" x="4391025" y="2260600"/>
          <p14:tracePt t="22661" x="4397375" y="2260600"/>
          <p14:tracePt t="22673" x="4403725" y="2266950"/>
          <p14:tracePt t="22684" x="4411663" y="2273300"/>
          <p14:tracePt t="22706" x="4424363" y="2281238"/>
          <p14:tracePt t="22718" x="4445000" y="2293938"/>
          <p14:tracePt t="22728" x="4445000" y="2301875"/>
          <p14:tracePt t="22741" x="4459288" y="2308225"/>
          <p14:tracePt t="22754" x="4471988" y="2314575"/>
          <p14:tracePt t="22761" x="4486275" y="2322513"/>
          <p14:tracePt t="22772" x="4506913" y="2341563"/>
          <p14:tracePt t="22784" x="4527550" y="2370138"/>
          <p14:tracePt t="22795" x="4548188" y="2382838"/>
          <p14:tracePt t="22806" x="4568825" y="2403475"/>
          <p14:tracePt t="22817" x="4568825" y="2411413"/>
          <p14:tracePt t="22885" x="4575175" y="2417763"/>
          <p14:tracePt t="22897" x="4581525" y="2417763"/>
          <p14:tracePt t="22909" x="4581525" y="2424113"/>
          <p14:tracePt t="22920" x="4581525" y="2432050"/>
          <p14:tracePt t="22931" x="4581525" y="2438400"/>
          <p14:tracePt t="23011" x="4589463" y="2444750"/>
          <p14:tracePt t="23111" x="4589463" y="2452688"/>
          <p14:tracePt t="23122" x="4589463" y="2459038"/>
          <p14:tracePt t="23134" x="4589463" y="2465388"/>
          <p14:tracePt t="23190" x="4589463" y="2471738"/>
          <p14:tracePt t="23213" x="4595813" y="2479675"/>
          <p14:tracePt t="23348" x="4595813" y="2486025"/>
          <p14:tracePt t="23370" x="4595813" y="2492375"/>
          <p14:tracePt t="23426" x="4602163" y="2492375"/>
          <p14:tracePt t="24203" x="4602163" y="2500313"/>
          <p14:tracePt t="24214" x="4602163" y="2506663"/>
          <p14:tracePt t="24225" x="4602163" y="2513013"/>
          <p14:tracePt t="24236" x="4602163" y="2520950"/>
          <p14:tracePt t="24259" x="4602163" y="2527300"/>
          <p14:tracePt t="24351" x="4602163" y="2533650"/>
          <p14:tracePt t="25069" x="4610100" y="2541588"/>
          <p14:tracePt t="25080" x="4616450" y="2541588"/>
          <p14:tracePt t="25091" x="4616450" y="2547938"/>
          <p14:tracePt t="25102" x="4622800" y="2547938"/>
          <p14:tracePt t="25115" x="4630738" y="2547938"/>
          <p14:tracePt t="26183" x="4630738" y="2541588"/>
          <p14:tracePt t="26362" x="4630738" y="2533650"/>
          <p14:tracePt t="26374" x="4630738" y="2527300"/>
          <p14:tracePt t="26396" x="4630738" y="2520950"/>
          <p14:tracePt t="26441" x="4622800" y="2520950"/>
          <p14:tracePt t="26452" x="4622800" y="2513013"/>
          <p14:tracePt t="26464" x="4622800" y="2506663"/>
          <p14:tracePt t="26475" x="4622800" y="2500313"/>
          <p14:tracePt t="26486" x="4622800" y="2492375"/>
          <p14:tracePt t="26498" x="4622800" y="2479675"/>
          <p14:tracePt t="26508" x="4616450" y="2459038"/>
          <p14:tracePt t="26520" x="4610100" y="2444750"/>
          <p14:tracePt t="26535" x="4610100" y="2424113"/>
          <p14:tracePt t="26542" x="4602163" y="2411413"/>
          <p14:tracePt t="26554" x="4602163" y="2397125"/>
          <p14:tracePt t="26567" x="4595813" y="2390775"/>
          <p14:tracePt t="26610" x="4595813" y="2382838"/>
          <p14:tracePt t="26633" x="4595813" y="2376488"/>
          <p14:tracePt t="29048" x="4602163" y="2376488"/>
          <p14:tracePt t="29061" x="4610100" y="2382838"/>
          <p14:tracePt t="29072" x="4616450" y="2397125"/>
          <p14:tracePt t="29084" x="4622800" y="2411413"/>
          <p14:tracePt t="29096" x="4630738" y="2411413"/>
          <p14:tracePt t="29119" x="4630738" y="2417763"/>
          <p14:tracePt t="29132" x="4637088" y="2424113"/>
          <p14:tracePt t="29142" x="4637088" y="2432050"/>
          <p14:tracePt t="29175" x="4637088" y="2444750"/>
          <p14:tracePt t="29198" x="4637088" y="2452688"/>
          <p14:tracePt t="29220" x="4637088" y="2459038"/>
          <p14:tracePt t="29242" x="4637088" y="2465388"/>
          <p14:tracePt t="29253" x="4643438" y="2465388"/>
          <p14:tracePt t="29265" x="4643438" y="2471738"/>
          <p14:tracePt t="29287" x="4643438" y="2479675"/>
          <p14:tracePt t="29298" x="4643438" y="2486025"/>
          <p14:tracePt t="29311" x="4643438" y="2492375"/>
          <p14:tracePt t="29321" x="4643438" y="2500313"/>
          <p14:tracePt t="29602" x="4637088" y="2500313"/>
          <p14:tracePt t="29615" x="4622800" y="2500313"/>
          <p14:tracePt t="29625" x="4602163" y="2500313"/>
          <p14:tracePt t="29636" x="4581525" y="2500313"/>
          <p14:tracePt t="29648" x="4541838" y="2500313"/>
          <p14:tracePt t="29671" x="4451350" y="2500313"/>
          <p14:tracePt t="29681" x="4432300" y="2500313"/>
          <p14:tracePt t="29692" x="4424363" y="2500313"/>
          <p14:tracePt t="29704" x="4418013" y="2500313"/>
          <p14:tracePt t="29716" x="4391025" y="2500313"/>
          <p14:tracePt t="29726" x="4362450" y="2500313"/>
          <p14:tracePt t="29737" x="4322763" y="2500313"/>
          <p14:tracePt t="29749" x="4287838" y="2500313"/>
          <p14:tracePt t="29760" x="4246563" y="2500313"/>
          <p14:tracePt t="29771" x="4205288" y="2500313"/>
          <p14:tracePt t="29782" x="4164013" y="2500313"/>
          <p14:tracePt t="29794" x="4143375" y="2500313"/>
          <p14:tracePt t="29805" x="4137025" y="2500313"/>
          <p14:tracePt t="29816" x="4130675" y="2500313"/>
          <p14:tracePt t="29827" x="4122738" y="2500313"/>
          <p14:tracePt t="29840" x="4116388" y="2500313"/>
          <p14:tracePt t="29850" x="4102100" y="2500313"/>
          <p14:tracePt t="29861" x="4083050" y="2500313"/>
          <p14:tracePt t="29872" x="4062413" y="2500313"/>
          <p14:tracePt t="29884" x="4048125" y="2500313"/>
          <p14:tracePt t="29899" x="4033838" y="2500313"/>
          <p14:tracePt t="29906" x="4027488" y="2500313"/>
          <p14:tracePt t="29917" x="4021138" y="2500313"/>
          <p14:tracePt t="29940" x="4013200" y="2500313"/>
          <p14:tracePt t="29951" x="4006850" y="2500313"/>
          <p14:tracePt t="30030" x="4041775" y="2500313"/>
          <p14:tracePt t="30041" x="4110038" y="2500313"/>
          <p14:tracePt t="30052" x="4151313" y="2500313"/>
          <p14:tracePt t="30065" x="4260850" y="2500313"/>
          <p14:tracePt t="30075" x="4356100" y="2500313"/>
          <p14:tracePt t="30086" x="4424363" y="2500313"/>
          <p14:tracePt t="30099" x="4465638" y="2500313"/>
          <p14:tracePt t="30109" x="4471988" y="2500313"/>
          <p14:tracePt t="30244" x="4451350" y="2500313"/>
          <p14:tracePt t="30255" x="4424363" y="2500313"/>
          <p14:tracePt t="30266" x="4362450" y="2500313"/>
          <p14:tracePt t="30277" x="4308475" y="2500313"/>
          <p14:tracePt t="30289" x="4225925" y="2500313"/>
          <p14:tracePt t="30300" x="4192588" y="2500313"/>
          <p14:tracePt t="30311" x="4130675" y="2500313"/>
          <p14:tracePt t="30322" x="4089400" y="2500313"/>
          <p14:tracePt t="30334" x="4048125" y="2500313"/>
          <p14:tracePt t="30346" x="4021138" y="2500313"/>
          <p14:tracePt t="30356" x="4000500" y="2500313"/>
          <p14:tracePt t="30367" x="3986213" y="2500313"/>
          <p14:tracePt t="30379" x="3965575" y="2500313"/>
          <p14:tracePt t="30390" x="3952875" y="2500313"/>
          <p14:tracePt t="30401" x="3938588" y="2500313"/>
          <p14:tracePt t="30491" x="3959225" y="2500313"/>
          <p14:tracePt t="30502" x="4000500" y="2500313"/>
          <p14:tracePt t="30514" x="4068763" y="2492375"/>
          <p14:tracePt t="30525" x="4164013" y="2492375"/>
          <p14:tracePt t="30537" x="4260850" y="2492375"/>
          <p14:tracePt t="30549" x="4281488" y="2492375"/>
          <p14:tracePt t="30559" x="4335463" y="2492375"/>
          <p14:tracePt t="30570" x="4362450" y="2492375"/>
          <p14:tracePt t="30593" x="4376738" y="2492375"/>
          <p14:tracePt t="30717" x="4356100" y="2492375"/>
          <p14:tracePt t="30727" x="4302125" y="2492375"/>
          <p14:tracePt t="30739" x="4219575" y="2500313"/>
          <p14:tracePt t="30750" x="4122738" y="2500313"/>
          <p14:tracePt t="30762" x="4027488" y="2500313"/>
          <p14:tracePt t="30772" x="3959225" y="2500313"/>
          <p14:tracePt t="30784" x="3932238" y="2500313"/>
          <p14:tracePt t="30795" x="3903663" y="2500313"/>
          <p14:tracePt t="30806" x="3890963" y="2500313"/>
          <p14:tracePt t="30818" x="3883025" y="2500313"/>
          <p14:tracePt t="30954" x="3979863" y="2500313"/>
          <p14:tracePt t="30964" x="4048125" y="2500313"/>
          <p14:tracePt t="30976" x="4083050" y="2500313"/>
          <p14:tracePt t="30986" x="4122738" y="2500313"/>
          <p14:tracePt t="30997" x="4219575" y="2500313"/>
          <p14:tracePt t="31008" x="4287838" y="2500313"/>
          <p14:tracePt t="31020" x="4341813" y="2500313"/>
          <p14:tracePt t="31032" x="4362450" y="2500313"/>
          <p14:tracePt t="31042" x="4383088" y="2500313"/>
          <p14:tracePt t="31054" x="4397375" y="2500313"/>
          <p14:tracePt t="31064" x="4403725" y="2500313"/>
          <p14:tracePt t="31077" x="4411663" y="2500313"/>
          <p14:tracePt t="31166" x="4391025" y="2500313"/>
          <p14:tracePt t="31177" x="4349750" y="2500313"/>
          <p14:tracePt t="31189" x="4281488" y="2506663"/>
          <p14:tracePt t="31200" x="4198938" y="2506663"/>
          <p14:tracePt t="31212" x="4102100" y="2506663"/>
          <p14:tracePt t="31222" x="4021138" y="2506663"/>
          <p14:tracePt t="31234" x="3979863" y="2506663"/>
          <p14:tracePt t="31245" x="3932238" y="2506663"/>
          <p14:tracePt t="31256" x="3911600" y="2506663"/>
          <p14:tracePt t="31267" x="3890963" y="2506663"/>
          <p14:tracePt t="31279" x="3883025" y="2506663"/>
          <p14:tracePt t="31290" x="3862388" y="2506663"/>
          <p14:tracePt t="31301" x="3841750" y="2513013"/>
          <p14:tracePt t="31380" x="3849688" y="2513013"/>
          <p14:tracePt t="31391" x="3876675" y="2513013"/>
          <p14:tracePt t="31403" x="3903663" y="2513013"/>
          <p14:tracePt t="31414" x="3986213" y="2513013"/>
          <p14:tracePt t="31425" x="4137025" y="2513013"/>
          <p14:tracePt t="31436" x="4287838" y="2513013"/>
          <p14:tracePt t="31457" x="4397375" y="2520950"/>
          <p14:tracePt t="31460" x="4492625" y="2520950"/>
          <p14:tracePt t="31470" x="4533900" y="2520950"/>
          <p14:tracePt t="31482" x="4541838" y="2520950"/>
          <p14:tracePt t="31492" x="4548188" y="2520950"/>
          <p14:tracePt t="31571" x="4533900" y="2527300"/>
          <p14:tracePt t="31583" x="4492625" y="2527300"/>
          <p14:tracePt t="31594" x="4411663" y="2533650"/>
          <p14:tracePt t="31605" x="4273550" y="2533650"/>
          <p14:tracePt t="31616" x="4102100" y="2527300"/>
          <p14:tracePt t="31627" x="3952875" y="2520950"/>
          <p14:tracePt t="31638" x="3829050" y="2506663"/>
          <p14:tracePt t="31650" x="3787775" y="2506663"/>
          <p14:tracePt t="31661" x="3719513" y="2506663"/>
          <p14:tracePt t="31673" x="3678238" y="2506663"/>
          <p14:tracePt t="31683" x="3651250" y="2506663"/>
          <p14:tracePt t="31695" x="3636963" y="2506663"/>
          <p14:tracePt t="31706" x="3630613" y="2506663"/>
          <p14:tracePt t="31717" x="3602038" y="2506663"/>
          <p14:tracePt t="31731" x="3575050" y="2506663"/>
          <p14:tracePt t="31740" x="3554413" y="2506663"/>
          <p14:tracePt t="31751" x="3548063" y="2506663"/>
          <p14:tracePt t="31798" x="3554413" y="2500313"/>
          <p14:tracePt t="31808" x="3562350" y="2500313"/>
          <p14:tracePt t="31819" x="3575050" y="2492375"/>
          <p14:tracePt t="31830" x="3630613" y="2492375"/>
          <p14:tracePt t="31841" x="3725863" y="2492375"/>
          <p14:tracePt t="31852" x="3849688" y="2492375"/>
          <p14:tracePt t="31865" x="4000500" y="2492375"/>
          <p14:tracePt t="31875" x="4151313" y="2500313"/>
          <p14:tracePt t="31886" x="4294188" y="2500313"/>
          <p14:tracePt t="31900" x="4341813" y="2506663"/>
          <p14:tracePt t="31908" x="4424363" y="2506663"/>
          <p14:tracePt t="31920" x="4465638" y="2506663"/>
          <p14:tracePt t="31932" x="4479925" y="2506663"/>
          <p14:tracePt t="31943" x="4486275" y="2506663"/>
          <p14:tracePt t="31957" x="4492625" y="2506663"/>
          <p14:tracePt t="31976" x="4500563" y="2506663"/>
          <p14:tracePt t="32132" x="4506913" y="2500313"/>
          <p14:tracePt t="32134" x="4521200" y="2492375"/>
          <p14:tracePt t="32143" x="4527550" y="2492375"/>
          <p14:tracePt t="32145" x="4527550" y="2486025"/>
          <p14:tracePt t="32155" x="4533900" y="2486025"/>
          <p14:tracePt t="32166" x="4533900" y="2479675"/>
          <p14:tracePt t="32178" x="4533900" y="2471738"/>
          <p14:tracePt t="32189" x="4533900" y="2465388"/>
          <p14:tracePt t="32201" x="4533900" y="2444750"/>
          <p14:tracePt t="32214" x="4533900" y="2424113"/>
          <p14:tracePt t="32224" x="4533900" y="2411413"/>
          <p14:tracePt t="32236" x="4533900" y="2397125"/>
          <p14:tracePt t="32248" x="4541838" y="2382838"/>
          <p14:tracePt t="32257" x="4541838" y="2376488"/>
          <p14:tracePt t="32269" x="4541838" y="2370138"/>
          <p14:tracePt t="32281" x="4548188" y="2355850"/>
          <p14:tracePt t="32291" x="4548188" y="2328863"/>
          <p14:tracePt t="32302" x="4548188" y="2314575"/>
          <p14:tracePt t="32325" x="4548188" y="2308225"/>
          <p14:tracePt t="32336" x="4548188" y="2293938"/>
          <p14:tracePt t="32381" x="4548188" y="2287588"/>
          <p14:tracePt t="32392" x="4548188" y="2281238"/>
          <p14:tracePt t="32404" x="4548188" y="2273300"/>
          <p14:tracePt t="32415" x="4541838" y="2266950"/>
          <p14:tracePt t="32437" x="4541838" y="2252663"/>
          <p14:tracePt t="32449" x="4541838" y="2232025"/>
          <p14:tracePt t="32460" x="4541838" y="2219325"/>
          <p14:tracePt t="32471" x="4541838" y="2192338"/>
          <p14:tracePt t="32482" x="4541838" y="2184400"/>
          <p14:tracePt t="32505" x="4541838" y="2178050"/>
          <p14:tracePt t="33383" x="4548188" y="2163763"/>
          <p14:tracePt t="33394" x="4595813" y="2095500"/>
          <p14:tracePt t="33405" x="4678363" y="1992313"/>
          <p14:tracePt t="33416" x="4732338" y="1862138"/>
          <p14:tracePt t="33428" x="4746625" y="1719263"/>
          <p14:tracePt t="33439" x="4760913" y="1506538"/>
          <p14:tracePt t="33450" x="4787900" y="1293813"/>
          <p14:tracePt t="33461" x="4787900" y="1157288"/>
          <p14:tracePt t="33472" x="4794250" y="1033463"/>
          <p14:tracePt t="33483" x="4808538" y="952500"/>
          <p14:tracePt t="33496" x="4808538" y="911225"/>
          <p14:tracePt t="33506" x="4814888" y="903288"/>
          <p14:tracePt t="33641" x="4808538" y="938213"/>
          <p14:tracePt t="33652" x="4794250" y="965200"/>
          <p14:tracePt t="33676" x="4773613" y="1062038"/>
          <p14:tracePt t="33679" x="4752975" y="1123950"/>
          <p14:tracePt t="33687" x="4746625" y="1163638"/>
          <p14:tracePt t="33696" x="4732338" y="1184275"/>
          <p14:tracePt t="33709" x="4732338" y="1212850"/>
          <p14:tracePt t="33720" x="4725988" y="1260475"/>
          <p14:tracePt t="33731" x="4719638" y="1308100"/>
          <p14:tracePt t="33743" x="4711700" y="1349375"/>
          <p14:tracePt t="33754" x="4699000" y="1397000"/>
          <p14:tracePt t="33767" x="4699000" y="1423988"/>
          <p14:tracePt t="33776" x="4699000" y="1438275"/>
          <p14:tracePt t="33788" x="4692650" y="1465263"/>
          <p14:tracePt t="33799" x="4684713" y="1485900"/>
          <p14:tracePt t="33810" x="4684713" y="1500188"/>
          <p14:tracePt t="33821" x="4678363" y="1520825"/>
          <p14:tracePt t="33833" x="4678363" y="1533525"/>
          <p14:tracePt t="33845" x="4678363" y="1541463"/>
          <p14:tracePt t="33900" x="4678363" y="1547813"/>
          <p14:tracePt t="34147" x="4678363" y="1554163"/>
          <p14:tracePt t="34181" x="4678363" y="1562100"/>
          <p14:tracePt t="34204" x="4678363" y="1568450"/>
          <p14:tracePt t="34216" x="4678363" y="1574800"/>
          <p14:tracePt t="34226" x="4684713" y="1582738"/>
          <p14:tracePt t="34249" x="4684713" y="1589088"/>
          <p14:tracePt t="34260" x="4684713" y="1595438"/>
          <p14:tracePt t="34282" x="4684713" y="1603375"/>
          <p14:tracePt t="34305" x="4684713" y="1609725"/>
          <p14:tracePt t="35351" x="4684713" y="1603375"/>
          <p14:tracePt t="35363" x="4684713" y="1582738"/>
          <p14:tracePt t="35374" x="4699000" y="1541463"/>
          <p14:tracePt t="35386" x="4705350" y="1527175"/>
          <p14:tracePt t="35397" x="4705350" y="1485900"/>
          <p14:tracePt t="35408" x="4705350" y="1465263"/>
          <p14:tracePt t="35419" x="4705350" y="1452563"/>
          <p14:tracePt t="35430" x="4705350" y="1438275"/>
          <p14:tracePt t="35441" x="4705350" y="1431925"/>
          <p14:tracePt t="35464" x="4711700" y="1423988"/>
          <p14:tracePt t="35813" x="4719638" y="1423988"/>
          <p14:tracePt t="35835" x="4725988" y="1431925"/>
          <p14:tracePt t="35846" x="4732338" y="1438275"/>
          <p14:tracePt t="35857" x="4740275" y="1438275"/>
          <p14:tracePt t="35869" x="4740275" y="1444625"/>
          <p14:tracePt t="35947" x="4746625" y="1444625"/>
          <p14:tracePt t="35981" x="4752975" y="1452563"/>
          <p14:tracePt t="36082" x="4752975" y="1458913"/>
          <p14:tracePt t="36510" x="4752975" y="1465263"/>
          <p14:tracePt t="42049" x="4835525" y="1473200"/>
          <p14:tracePt t="42059" x="4849813" y="1473200"/>
          <p14:tracePt t="42063" x="4918075" y="1479550"/>
          <p14:tracePt t="42078" x="4938713" y="1479550"/>
          <p14:tracePt t="42090" x="5000625" y="1479550"/>
          <p14:tracePt t="42101" x="5013325" y="1479550"/>
          <p14:tracePt t="42113" x="5033963" y="1479550"/>
          <p14:tracePt t="42125" x="5041900" y="1479550"/>
          <p14:tracePt t="42135" x="5048250" y="1479550"/>
          <p14:tracePt t="42146" x="5054600" y="1479550"/>
          <p14:tracePt t="42158" x="5068888" y="1485900"/>
          <p14:tracePt t="42169" x="5081588" y="1485900"/>
          <p14:tracePt t="42180" x="5095875" y="1485900"/>
          <p14:tracePt t="42191" x="5102225" y="1493838"/>
          <p14:tracePt t="42202" x="5110163" y="1493838"/>
          <p14:tracePt t="42215" x="5122863" y="1493838"/>
          <p14:tracePt t="42226" x="5130800" y="1493838"/>
          <p14:tracePt t="42259" x="5137150" y="1493838"/>
          <p14:tracePt t="42270" x="5143500" y="1493838"/>
          <p14:tracePt t="42304" x="5151438" y="1493838"/>
          <p14:tracePt t="42675" x="5151438" y="1485900"/>
          <p14:tracePt t="42686" x="5143500" y="1485900"/>
          <p14:tracePt t="42710" x="5137150" y="1485900"/>
          <p14:tracePt t="48055" x="5172075" y="1273175"/>
          <p14:tracePt t="48100" x="5130800" y="1281113"/>
          <p14:tracePt t="48109" x="5110163" y="1287463"/>
          <p14:tracePt t="48120" x="5075238" y="1301750"/>
          <p14:tracePt t="48131" x="4959350" y="1397000"/>
          <p14:tracePt t="48142" x="4903788" y="1438275"/>
          <p14:tracePt t="48155" x="4752975" y="1616075"/>
          <p14:tracePt t="48166" x="4521200" y="1903413"/>
          <p14:tracePt t="48178" x="4445000" y="2041525"/>
          <p14:tracePt t="48188" x="4411663" y="2178050"/>
          <p14:tracePt t="48199" x="4403725" y="2301875"/>
          <p14:tracePt t="48211" x="4403725" y="2341563"/>
          <p14:tracePt t="48222" x="4403725" y="2438400"/>
          <p14:tracePt t="48233" x="4418013" y="2513013"/>
          <p14:tracePt t="48244" x="4424363" y="2527300"/>
          <p14:tracePt t="48256" x="4438650" y="2541588"/>
          <p14:tracePt t="48267" x="4445000" y="2562225"/>
          <p14:tracePt t="48278" x="4479925" y="2568575"/>
          <p14:tracePt t="48290" x="4521200" y="2589213"/>
          <p14:tracePt t="48300" x="4575175" y="2589213"/>
          <p14:tracePt t="48311" x="4622800" y="2589213"/>
          <p14:tracePt t="48324" x="4664075" y="2589213"/>
          <p14:tracePt t="48334" x="4711700" y="2568575"/>
          <p14:tracePt t="48345" x="4760913" y="2506663"/>
          <p14:tracePt t="48357" x="4808538" y="2376488"/>
          <p14:tracePt t="48368" x="4829175" y="2314575"/>
          <p14:tracePt t="48379" x="4938713" y="1992313"/>
          <p14:tracePt t="48392" x="4979988" y="1801813"/>
          <p14:tracePt t="48401" x="5006975" y="1616075"/>
          <p14:tracePt t="48412" x="5027613" y="1493838"/>
          <p14:tracePt t="48425" x="5033963" y="1444625"/>
          <p14:tracePt t="48436" x="5033963" y="1363663"/>
          <p14:tracePt t="48447" x="5033963" y="1322388"/>
          <p14:tracePt t="48459" x="5048250" y="1293813"/>
          <p14:tracePt t="48469" x="5048250" y="1266825"/>
          <p14:tracePt t="48480" x="5048250" y="1260475"/>
          <p14:tracePt t="48548" x="5048250" y="1328738"/>
          <p14:tracePt t="48558" x="5048250" y="1382713"/>
          <p14:tracePt t="48570" x="5060950" y="1452563"/>
          <p14:tracePt t="48582" x="5068888" y="1485900"/>
          <p14:tracePt t="48593" x="5081588" y="1595438"/>
          <p14:tracePt t="48604" x="5089525" y="1677988"/>
          <p14:tracePt t="48615" x="5102225" y="1773238"/>
          <p14:tracePt t="48627" x="5122863" y="1835150"/>
          <p14:tracePt t="48638" x="5143500" y="1911350"/>
          <p14:tracePt t="48649" x="5172075" y="1965325"/>
          <p14:tracePt t="48661" x="5199063" y="2027238"/>
          <p14:tracePt t="48672" x="5232400" y="2130425"/>
          <p14:tracePt t="48683" x="5260975" y="2225675"/>
          <p14:tracePt t="48694" x="5267325" y="2293938"/>
          <p14:tracePt t="48706" x="5273675" y="2328863"/>
          <p14:tracePt t="48728" x="5294313" y="2471738"/>
          <p14:tracePt t="48731" x="5302250" y="2500313"/>
          <p14:tracePt t="48741" x="5308600" y="2513013"/>
          <p14:tracePt t="48761" x="5321300" y="2513013"/>
          <p14:tracePt t="48773" x="5362575" y="2520950"/>
          <p14:tracePt t="48785" x="5459413" y="2520950"/>
          <p14:tracePt t="48795" x="5610225" y="2520950"/>
          <p14:tracePt t="48807" x="5761038" y="2520950"/>
          <p14:tracePt t="48818" x="5911850" y="2520950"/>
          <p14:tracePt t="48829" x="5980113" y="2520950"/>
          <p14:tracePt t="48842" x="6143625" y="2520950"/>
          <p14:tracePt t="48852" x="6397625" y="2520950"/>
          <p14:tracePt t="48863" x="6726238" y="2581275"/>
          <p14:tracePt t="48876" x="7027863" y="2663825"/>
          <p14:tracePt t="48894" x="7315200" y="2767013"/>
          <p14:tracePt t="48897" x="7472363" y="2787650"/>
          <p14:tracePt t="48909" x="7610475" y="2801938"/>
          <p14:tracePt t="48919" x="7705725" y="2801938"/>
          <p14:tracePt t="48930" x="7767638" y="2787650"/>
          <p14:tracePt t="48942" x="7808913" y="2767013"/>
          <p14:tracePt t="48953" x="7835900" y="2760663"/>
          <p14:tracePt t="48964" x="7862888" y="2746375"/>
          <p14:tracePt t="48975" x="7924800" y="2711450"/>
          <p14:tracePt t="48986" x="7972425" y="2698750"/>
          <p14:tracePt t="48998" x="8007350" y="2678113"/>
          <p14:tracePt t="49008" x="8020050" y="2657475"/>
          <p14:tracePt t="49020" x="8034338" y="2651125"/>
          <p14:tracePt t="49032" x="8048625" y="2636838"/>
          <p14:tracePt t="49044" x="8069263" y="2622550"/>
          <p14:tracePt t="49054" x="8075613" y="2595563"/>
          <p14:tracePt t="49066" x="8089900" y="2568575"/>
          <p14:tracePt t="49079" x="8096250" y="2541588"/>
          <p14:tracePt t="49088" x="8116888" y="2486025"/>
          <p14:tracePt t="49099" x="8123238" y="2417763"/>
          <p14:tracePt t="49112" x="8143875" y="2355850"/>
          <p14:tracePt t="49122" x="8164513" y="2287588"/>
          <p14:tracePt t="49133" x="8178800" y="2205038"/>
          <p14:tracePt t="49144" x="8178800" y="2095500"/>
          <p14:tracePt t="49155" x="8170863" y="1973263"/>
          <p14:tracePt t="49167" x="8158163" y="1849438"/>
          <p14:tracePt t="49178" x="8137525" y="1692275"/>
          <p14:tracePt t="49189" x="8116888" y="1568450"/>
          <p14:tracePt t="49200" x="8102600" y="1520825"/>
          <p14:tracePt t="49212" x="8096250" y="1465263"/>
          <p14:tracePt t="49224" x="8089900" y="1417638"/>
          <p14:tracePt t="49234" x="8089900" y="1397000"/>
          <p14:tracePt t="49246" x="8089900" y="1376363"/>
          <p14:tracePt t="49258" x="8089900" y="1370013"/>
          <p14:tracePt t="49268" x="8089900" y="1355725"/>
          <p14:tracePt t="49313" x="8081963" y="1355725"/>
          <p14:tracePt t="49325" x="8069263" y="1355725"/>
          <p14:tracePt t="49336" x="8013700" y="1355725"/>
          <p14:tracePt t="49346" x="7918450" y="1335088"/>
          <p14:tracePt t="49358" x="7720013" y="1293813"/>
          <p14:tracePt t="49369" x="7389813" y="1225550"/>
          <p14:tracePt t="49380" x="6951663" y="1109663"/>
          <p14:tracePt t="49392" x="6521450" y="1054100"/>
          <p14:tracePt t="49403" x="6061075" y="1000125"/>
          <p14:tracePt t="49414" x="5651500" y="903288"/>
          <p14:tracePt t="49425" x="5335588" y="890588"/>
          <p14:tracePt t="49437" x="5164138" y="890588"/>
          <p14:tracePt t="49449" x="5122863" y="890588"/>
          <p14:tracePt t="49458" x="5075238" y="890588"/>
          <p14:tracePt t="49470" x="5060950" y="896938"/>
          <p14:tracePt t="49481" x="5048250" y="903288"/>
          <p14:tracePt t="49494" x="5027613" y="917575"/>
          <p14:tracePt t="49504" x="5013325" y="938213"/>
          <p14:tracePt t="49516" x="4986338" y="952500"/>
          <p14:tracePt t="49528" x="4972050" y="958850"/>
          <p14:tracePt t="49639" x="4972050" y="965200"/>
          <p14:tracePt t="49650" x="4972050" y="973138"/>
          <p14:tracePt t="49661" x="4965700" y="1006475"/>
          <p14:tracePt t="49673" x="4959350" y="1062038"/>
          <p14:tracePt t="49684" x="4945063" y="1123950"/>
          <p14:tracePt t="49695" x="4938713" y="1157288"/>
          <p14:tracePt t="49707" x="4903788" y="1254125"/>
          <p14:tracePt t="49717" x="4883150" y="1349375"/>
          <p14:tracePt t="49729" x="4862513" y="1465263"/>
          <p14:tracePt t="49743" x="4841875" y="1547813"/>
          <p14:tracePt t="49751" x="4821238" y="1643063"/>
          <p14:tracePt t="49763" x="4808538" y="1733550"/>
          <p14:tracePt t="49775" x="4802188" y="1773238"/>
          <p14:tracePt t="49785" x="4802188" y="1828800"/>
          <p14:tracePt t="49796" x="4802188" y="1882775"/>
          <p14:tracePt t="49810" x="4787900" y="1944688"/>
          <p14:tracePt t="49819" x="4787900" y="1965325"/>
          <p14:tracePt t="49831" x="4773613" y="2020888"/>
          <p14:tracePt t="49842" x="4760913" y="2074863"/>
          <p14:tracePt t="49853" x="4760913" y="2130425"/>
          <p14:tracePt t="49864" x="4752975" y="2178050"/>
          <p14:tracePt t="49877" x="4752975" y="2219325"/>
          <p14:tracePt t="49894" x="4752975" y="2239963"/>
          <p14:tracePt t="49898" x="4752975" y="2266950"/>
          <p14:tracePt t="49908" x="4752975" y="2293938"/>
          <p14:tracePt t="49921" x="4752975" y="2308225"/>
          <p14:tracePt t="49932" x="4752975" y="2322513"/>
          <p14:tracePt t="49943" x="4752975" y="2328863"/>
          <p14:tracePt t="49954" x="4752975" y="2341563"/>
          <p14:tracePt t="49977" x="4746625" y="2355850"/>
          <p14:tracePt t="49988" x="4746625" y="2362200"/>
          <p14:tracePt t="49999" x="4746625" y="2370138"/>
          <p14:tracePt t="50010" x="4746625" y="2382838"/>
          <p14:tracePt t="50022" x="4746625" y="2390775"/>
          <p14:tracePt t="50033" x="4746625" y="2403475"/>
          <p14:tracePt t="50044" x="4746625" y="2411413"/>
          <p14:tracePt t="50056" x="4746625" y="2424113"/>
          <p14:tracePt t="50067" x="4746625" y="2432050"/>
          <p14:tracePt t="50078" x="4746625" y="2452688"/>
          <p14:tracePt t="50090" x="4746625" y="2471738"/>
          <p14:tracePt t="50100" x="4746625" y="2492375"/>
          <p14:tracePt t="50111" x="4746625" y="2520950"/>
          <p14:tracePt t="50124" x="4746625" y="2541588"/>
          <p14:tracePt t="50134" x="4740275" y="2568575"/>
          <p14:tracePt t="50145" x="4740275" y="2581275"/>
          <p14:tracePt t="50159" x="4740275" y="2609850"/>
          <p14:tracePt t="50168" x="4740275" y="2622550"/>
          <p14:tracePt t="50269" x="4752975" y="2622550"/>
          <p14:tracePt t="50280" x="4767263" y="2630488"/>
          <p14:tracePt t="50291" x="4787900" y="2643188"/>
          <p14:tracePt t="50303" x="4821238" y="2651125"/>
          <p14:tracePt t="50314" x="4829175" y="2651125"/>
          <p14:tracePt t="50325" x="4856163" y="2657475"/>
          <p14:tracePt t="50337" x="4891088" y="2671763"/>
          <p14:tracePt t="50348" x="4918075" y="2671763"/>
          <p14:tracePt t="50360" x="4938713" y="2678113"/>
          <p14:tracePt t="50370" x="4972050" y="2684463"/>
          <p14:tracePt t="50381" x="4992688" y="2684463"/>
          <p14:tracePt t="50394" x="5027613" y="2698750"/>
          <p14:tracePt t="50404" x="5048250" y="2698750"/>
          <p14:tracePt t="50415" x="5102225" y="2698750"/>
          <p14:tracePt t="50427" x="5143500" y="2705100"/>
          <p14:tracePt t="50438" x="5164138" y="2705100"/>
          <p14:tracePt t="50449" x="5205413" y="2711450"/>
          <p14:tracePt t="50461" x="5253038" y="2711450"/>
          <p14:tracePt t="50472" x="5281613" y="2719388"/>
          <p14:tracePt t="50483" x="5314950" y="2719388"/>
          <p14:tracePt t="50494" x="5341938" y="2725738"/>
          <p14:tracePt t="50507" x="5370513" y="2746375"/>
          <p14:tracePt t="50517" x="5418138" y="2746375"/>
          <p14:tracePt t="50535" x="5465763" y="2752725"/>
          <p14:tracePt t="50540" x="5534025" y="2773363"/>
          <p14:tracePt t="50550" x="5595938" y="2773363"/>
          <p14:tracePt t="50562" x="5616575" y="2781300"/>
          <p14:tracePt t="50574" x="5657850" y="2787650"/>
          <p14:tracePt t="50584" x="5699125" y="2787650"/>
          <p14:tracePt t="50595" x="5719763" y="2787650"/>
          <p14:tracePt t="50608" x="5746750" y="2787650"/>
          <p14:tracePt t="50621" x="5773738" y="2787650"/>
          <p14:tracePt t="50630" x="5815013" y="2787650"/>
          <p14:tracePt t="50640" x="5870575" y="2801938"/>
          <p14:tracePt t="50650" x="5918200" y="2801938"/>
          <p14:tracePt t="50661" x="5972175" y="2801938"/>
          <p14:tracePt t="50673" x="5992813" y="2801938"/>
          <p14:tracePt t="50684" x="6034088" y="2801938"/>
          <p14:tracePt t="50695" x="6061075" y="2801938"/>
          <p14:tracePt t="50707" x="6096000" y="2801938"/>
          <p14:tracePt t="50718" x="6116638" y="2801938"/>
          <p14:tracePt t="50729" x="6137275" y="2801938"/>
          <p14:tracePt t="50740" x="6151563" y="2801938"/>
          <p14:tracePt t="50751" x="6170613" y="2801938"/>
          <p14:tracePt t="50763" x="6199188" y="2801938"/>
          <p14:tracePt t="50774" x="6205538" y="2808288"/>
          <p14:tracePt t="50798" x="6211888" y="2808288"/>
          <p14:tracePt t="50810" x="6219825" y="2808288"/>
          <p14:tracePt t="50820" x="6232525" y="2808288"/>
          <p14:tracePt t="50832" x="6240463" y="2808288"/>
          <p14:tracePt t="50844" x="6261100" y="2808288"/>
          <p14:tracePt t="50854" x="6273800" y="2808288"/>
          <p14:tracePt t="50865" x="6288088" y="2808288"/>
          <p14:tracePt t="50900" x="6294438" y="2808288"/>
          <p14:tracePt t="50910" x="6308725" y="2808288"/>
          <p14:tracePt t="50922" x="6315075" y="2808288"/>
          <p14:tracePt t="50933" x="6321425" y="2808288"/>
          <p14:tracePt t="50944" x="6329363" y="2808288"/>
          <p14:tracePt t="50966" x="6342063" y="2808288"/>
          <p14:tracePt t="50977" x="6376988" y="2808288"/>
          <p14:tracePt t="50991" x="6418263" y="2808288"/>
          <p14:tracePt t="51000" x="6459538" y="2808288"/>
          <p14:tracePt t="51012" x="6480175" y="2808288"/>
          <p14:tracePt t="51024" x="6513513" y="2808288"/>
          <p14:tracePt t="51034" x="6527800" y="2808288"/>
          <p14:tracePt t="51045" x="6534150" y="2808288"/>
          <p14:tracePt t="51058" x="6561138" y="2808288"/>
          <p14:tracePt t="51068" x="6602413" y="2808288"/>
          <p14:tracePt t="51079" x="6630988" y="2808288"/>
          <p14:tracePt t="51093" x="6664325" y="2820988"/>
          <p14:tracePt t="51101" x="6684963" y="2820988"/>
          <p14:tracePt t="51113" x="6699250" y="2820988"/>
          <p14:tracePt t="51158" x="6705600" y="2820988"/>
          <p14:tracePt t="51169" x="6711950" y="2820988"/>
          <p14:tracePt t="51203" x="6719888" y="2820988"/>
          <p14:tracePt t="51215" x="6726238" y="2820988"/>
          <p14:tracePt t="51225" x="6732588" y="2820988"/>
          <p14:tracePt t="51237" x="6746875" y="2820988"/>
          <p14:tracePt t="51248" x="6767513" y="2820988"/>
          <p14:tracePt t="51259" x="6808788" y="2820988"/>
          <p14:tracePt t="51270" x="6835775" y="2820988"/>
          <p14:tracePt t="51282" x="6870700" y="2820988"/>
          <p14:tracePt t="51292" x="6883400" y="2820988"/>
          <p14:tracePt t="51305" x="6904038" y="2820988"/>
          <p14:tracePt t="51315" x="6918325" y="2820988"/>
          <p14:tracePt t="51326" x="6924675" y="2820988"/>
          <p14:tracePt t="51338" x="6938963" y="2820988"/>
          <p14:tracePt t="51349" x="6945313" y="2820988"/>
          <p14:tracePt t="51360" x="6959600" y="2820988"/>
          <p14:tracePt t="51372" x="6972300" y="2820988"/>
          <p14:tracePt t="51383" x="7000875" y="2820988"/>
          <p14:tracePt t="51394" x="7007225" y="2820988"/>
          <p14:tracePt t="51473" x="7013575" y="2820988"/>
          <p14:tracePt t="51518" x="7019925" y="2820988"/>
          <p14:tracePt t="51563" x="7027863" y="2814638"/>
          <p14:tracePt t="51574" x="7034213" y="2814638"/>
          <p14:tracePt t="51585" x="7048500" y="2808288"/>
          <p14:tracePt t="51597" x="7061200" y="2801938"/>
          <p14:tracePt t="51607" x="7075488" y="2787650"/>
          <p14:tracePt t="51619" x="7081838" y="2781300"/>
          <p14:tracePt t="51630" x="7102475" y="2767013"/>
          <p14:tracePt t="51646" x="7116763" y="2752725"/>
          <p14:tracePt t="51653" x="7131050" y="2746375"/>
          <p14:tracePt t="51664" x="7131050" y="2740025"/>
          <p14:tracePt t="51676" x="7137400" y="2740025"/>
          <p14:tracePt t="51688" x="7143750" y="2732088"/>
          <p14:tracePt t="51698" x="7143750" y="2725738"/>
          <p14:tracePt t="51710" x="7143750" y="2719388"/>
          <p14:tracePt t="51720" x="7150100" y="2719388"/>
          <p14:tracePt t="51732" x="7158038" y="2719388"/>
          <p14:tracePt t="51755" x="7164388" y="2711450"/>
          <p14:tracePt t="51765" x="7164388" y="2705100"/>
          <p14:tracePt t="51777" x="7170738" y="2705100"/>
          <p14:tracePt t="51799" x="7170738" y="2698750"/>
          <p14:tracePt t="51879" x="7178675" y="2690813"/>
          <p14:tracePt t="51890" x="7178675" y="2678113"/>
          <p14:tracePt t="51901" x="7191375" y="2663825"/>
          <p14:tracePt t="51912" x="7191375" y="2657475"/>
          <p14:tracePt t="51924" x="7199313" y="2657475"/>
          <p14:tracePt t="51934" x="7212013" y="2643188"/>
          <p14:tracePt t="51946" x="7219950" y="2630488"/>
          <p14:tracePt t="51958" x="7226300" y="2622550"/>
          <p14:tracePt t="51968" x="7232650" y="2616200"/>
          <p14:tracePt t="51979" x="7232650" y="2609850"/>
          <p14:tracePt t="52047" x="7240588" y="2609850"/>
          <p14:tracePt t="52057" x="7240588" y="2601913"/>
          <p14:tracePt t="52069" x="7246938" y="2601913"/>
          <p14:tracePt t="52126" x="7253288" y="2601913"/>
          <p14:tracePt t="52137" x="7253288" y="2595563"/>
          <p14:tracePt t="52159" x="7259638" y="2589213"/>
          <p14:tracePt t="52171" x="7267575" y="2589213"/>
          <p14:tracePt t="52182" x="7267575" y="2581275"/>
          <p14:tracePt t="52193" x="7273925" y="2574925"/>
          <p14:tracePt t="52205" x="7273925" y="2568575"/>
          <p14:tracePt t="52272" x="7280275" y="2568575"/>
          <p14:tracePt t="52283" x="7280275" y="2562225"/>
          <p14:tracePt t="52485" x="7280275" y="2554288"/>
          <p14:tracePt t="52508" x="7280275" y="2547938"/>
          <p14:tracePt t="52519" x="7288213" y="2533650"/>
          <p14:tracePt t="52537" x="7288213" y="2520950"/>
          <p14:tracePt t="52543" x="7294563" y="2520950"/>
          <p14:tracePt t="52553" x="7294563" y="2513013"/>
          <p14:tracePt t="52598" x="7294563" y="2506663"/>
          <p14:tracePt t="52632" x="7300913" y="2500313"/>
          <p14:tracePt t="52778" x="7308850" y="2492375"/>
          <p14:tracePt t="52790" x="7308850" y="2486025"/>
          <p14:tracePt t="52800" x="7308850" y="2479675"/>
          <p14:tracePt t="52834" x="7308850" y="2471738"/>
          <p14:tracePt t="52845" x="7315200" y="2465388"/>
          <p14:tracePt t="52857" x="7315200" y="2452688"/>
          <p14:tracePt t="52868" x="7315200" y="2444750"/>
          <p14:tracePt t="52879" x="7315200" y="2432050"/>
          <p14:tracePt t="52890" x="7321550" y="2432050"/>
          <p14:tracePt t="52901" x="7329488" y="2417763"/>
          <p14:tracePt t="52924" x="7329488" y="2411413"/>
          <p14:tracePt t="52969" x="7335838" y="2403475"/>
          <p14:tracePt t="52992" x="7335838" y="2397125"/>
          <p14:tracePt t="53082" x="7335838" y="2390775"/>
          <p14:tracePt t="53093" x="7335838" y="2382838"/>
          <p14:tracePt t="53105" x="7335838" y="2376488"/>
          <p14:tracePt t="53115" x="7335838" y="2370138"/>
          <p14:tracePt t="53127" x="7335838" y="2362200"/>
          <p14:tracePt t="53138" x="7335838" y="2355850"/>
          <p14:tracePt t="53149" x="7335838" y="2349500"/>
          <p14:tracePt t="53172" x="7342188" y="2341563"/>
          <p14:tracePt t="53195" x="7342188" y="2328863"/>
          <p14:tracePt t="53207" x="7342188" y="2314575"/>
          <p14:tracePt t="53217" x="7342188" y="2308225"/>
          <p14:tracePt t="53228" x="7342188" y="2287588"/>
          <p14:tracePt t="53241" x="7342188" y="2260600"/>
          <p14:tracePt t="53250" x="7342188" y="2239963"/>
          <p14:tracePt t="53262" x="7342188" y="2225675"/>
          <p14:tracePt t="53275" x="7342188" y="2212975"/>
          <p14:tracePt t="53284" x="7342188" y="2205038"/>
          <p14:tracePt t="53296" x="7342188" y="2198688"/>
          <p14:tracePt t="53319" x="7342188" y="2192338"/>
          <p14:tracePt t="53340" x="7342188" y="2178050"/>
          <p14:tracePt t="53352" x="7342188" y="2163763"/>
          <p14:tracePt t="53363" x="7342188" y="2151063"/>
          <p14:tracePt t="53374" x="7342188" y="2143125"/>
          <p14:tracePt t="53385" x="7342188" y="2109788"/>
          <p14:tracePt t="53397" x="7342188" y="2074863"/>
          <p14:tracePt t="53408" x="7342188" y="2062163"/>
          <p14:tracePt t="53419" x="7342188" y="2047875"/>
          <p14:tracePt t="53430" x="7350125" y="2033588"/>
          <p14:tracePt t="53487" x="7350125" y="2027238"/>
          <p14:tracePt t="53498" x="7350125" y="2020888"/>
          <p14:tracePt t="53509" x="7350125" y="2012950"/>
          <p14:tracePt t="53521" x="7362825" y="1992313"/>
          <p14:tracePt t="53531" x="7362825" y="1979613"/>
          <p14:tracePt t="53543" x="7370763" y="1944688"/>
          <p14:tracePt t="53554" x="7377113" y="1924050"/>
          <p14:tracePt t="53565" x="7377113" y="1911350"/>
          <p14:tracePt t="53589" x="7377113" y="1903413"/>
          <p14:tracePt t="53789" x="7377113" y="1897063"/>
          <p14:tracePt t="53800" x="7377113" y="1890713"/>
          <p14:tracePt t="53811" x="7377113" y="1876425"/>
          <p14:tracePt t="53823" x="7383463" y="1849438"/>
          <p14:tracePt t="53834" x="7383463" y="1835150"/>
          <p14:tracePt t="53845" x="7383463" y="1828800"/>
          <p14:tracePt t="53856" x="7383463" y="1801813"/>
          <p14:tracePt t="53867" x="7383463" y="1787525"/>
          <p14:tracePt t="53959" x="7383463" y="1781175"/>
          <p14:tracePt t="53970" x="7389813" y="1766888"/>
          <p14:tracePt t="54375" x="7389813" y="1760538"/>
          <p14:tracePt t="54387" x="7383463" y="1752600"/>
          <p14:tracePt t="54398" x="7370763" y="1739900"/>
          <p14:tracePt t="54409" x="7356475" y="1733550"/>
          <p14:tracePt t="54420" x="7350125" y="1725613"/>
          <p14:tracePt t="54431" x="7342188" y="1719263"/>
          <p14:tracePt t="54454" x="7329488" y="1712913"/>
          <p14:tracePt t="54465" x="7321550" y="1712913"/>
          <p14:tracePt t="54477" x="7315200" y="1704975"/>
          <p14:tracePt t="54533" x="7308850" y="1704975"/>
          <p14:tracePt t="54556" x="7294563" y="1704975"/>
          <p14:tracePt t="54567" x="7288213" y="1704975"/>
          <p14:tracePt t="54579" x="7280275" y="1704975"/>
          <p14:tracePt t="54780" x="7280275" y="1712913"/>
          <p14:tracePt t="54803" x="7280275" y="1719263"/>
          <p14:tracePt t="54814" x="7273925" y="1752600"/>
          <p14:tracePt t="54825" x="7273925" y="1808163"/>
          <p14:tracePt t="54837" x="7273925" y="1882775"/>
          <p14:tracePt t="54850" x="7273925" y="2089150"/>
          <p14:tracePt t="54859" x="7288213" y="2130425"/>
          <p14:tracePt t="54870" x="7294563" y="2178050"/>
          <p14:tracePt t="54893" x="7315200" y="2301875"/>
          <p14:tracePt t="54905" x="7335838" y="2349500"/>
          <p14:tracePt t="54915" x="7342188" y="2382838"/>
          <p14:tracePt t="54927" x="7342188" y="2397125"/>
          <p14:tracePt t="54939" x="7350125" y="2411413"/>
          <p14:tracePt t="54950" x="7350125" y="2417763"/>
          <p14:tracePt t="55185" x="7350125" y="2411413"/>
          <p14:tracePt t="55197" x="7350125" y="2403475"/>
          <p14:tracePt t="55208" x="7356475" y="2397125"/>
          <p14:tracePt t="55220" x="7356475" y="2390775"/>
          <p14:tracePt t="55231" x="7362825" y="2376488"/>
          <p14:tracePt t="55241" x="7370763" y="2376488"/>
          <p14:tracePt t="55253" x="7377113" y="2370138"/>
          <p14:tracePt t="55275" x="7377113" y="2362200"/>
          <p14:tracePt t="55433" x="7377113" y="2355850"/>
          <p14:tracePt t="55624" x="7383463" y="2355850"/>
          <p14:tracePt t="55636" x="7383463" y="2349500"/>
          <p14:tracePt t="55647" x="7389813" y="2341563"/>
          <p14:tracePt t="55692" x="7389813" y="2335213"/>
          <p14:tracePt t="55714" x="7389813" y="2328863"/>
          <p14:tracePt t="55725" x="7389813" y="2314575"/>
          <p14:tracePt t="55737" x="7389813" y="2293938"/>
          <p14:tracePt t="55748" x="7397750" y="2281238"/>
          <p14:tracePt t="55759" x="7397750" y="2266950"/>
          <p14:tracePt t="55770" x="7397750" y="2252663"/>
          <p14:tracePt t="55782" x="7397750" y="2246313"/>
          <p14:tracePt t="55793" x="7397750" y="2239963"/>
          <p14:tracePt t="55805" x="7404100" y="2225675"/>
          <p14:tracePt t="55815" x="7404100" y="2219325"/>
          <p14:tracePt t="55839" x="7410450" y="2212975"/>
          <p14:tracePt t="55849" x="7410450" y="2192338"/>
          <p14:tracePt t="55860" x="7410450" y="2171700"/>
          <p14:tracePt t="55874" x="7410450" y="2143125"/>
          <p14:tracePt t="55891" x="7410450" y="2122488"/>
          <p14:tracePt t="55894" x="7410450" y="2101850"/>
          <p14:tracePt t="55906" x="7410450" y="2089150"/>
          <p14:tracePt t="55927" x="7410450" y="2082800"/>
          <p14:tracePt t="55950" x="7410450" y="2074863"/>
          <p14:tracePt t="55962" x="7410450" y="2068513"/>
          <p14:tracePt t="55984" x="7410450" y="2054225"/>
          <p14:tracePt t="55995" x="7410450" y="2041525"/>
          <p14:tracePt t="56006" x="7410450" y="2020888"/>
          <p14:tracePt t="56018" x="7410450" y="1992313"/>
          <p14:tracePt t="56097" x="7410450" y="1985963"/>
          <p14:tracePt t="56108" x="7410450" y="1979613"/>
          <p14:tracePt t="56119" x="7410450" y="1973263"/>
          <p14:tracePt t="56199" x="7410450" y="1958975"/>
          <p14:tracePt t="56232" x="7410450" y="1952625"/>
          <p14:tracePt t="56242" x="7410450" y="1944688"/>
          <p14:tracePt t="56254" x="7410450" y="1938338"/>
          <p14:tracePt t="56265" x="7410450" y="1931988"/>
          <p14:tracePt t="56469" x="7410450" y="1938338"/>
          <p14:tracePt t="56479" x="7410450" y="1952625"/>
          <p14:tracePt t="56490" x="7410450" y="1965325"/>
          <p14:tracePt t="56502" x="7410450" y="1985963"/>
          <p14:tracePt t="56513" x="7410450" y="2006600"/>
          <p14:tracePt t="56525" x="7410450" y="2027238"/>
          <p14:tracePt t="56535" x="7410450" y="2047875"/>
          <p14:tracePt t="56546" x="7410450" y="2074863"/>
          <p14:tracePt t="56558" x="7410450" y="2095500"/>
          <p14:tracePt t="56569" x="7410450" y="2122488"/>
          <p14:tracePt t="56580" x="7410450" y="2143125"/>
          <p14:tracePt t="56591" x="7410450" y="2171700"/>
          <p14:tracePt t="56603" x="7410450" y="2178050"/>
          <p14:tracePt t="56614" x="7410450" y="2184400"/>
          <p14:tracePt t="56625" x="7410450" y="2198688"/>
          <p14:tracePt t="56637" x="7410450" y="2212975"/>
          <p14:tracePt t="56648" x="7410450" y="2225675"/>
          <p14:tracePt t="56659" x="7410450" y="2232025"/>
          <p14:tracePt t="56670" x="7410450" y="2246313"/>
          <p14:tracePt t="56682" x="7418388" y="2266950"/>
          <p14:tracePt t="56707" x="7451725" y="2322513"/>
          <p14:tracePt t="56715" x="7486650" y="2335213"/>
          <p14:tracePt t="56727" x="7499350" y="2341563"/>
          <p14:tracePt t="56739" x="7513638" y="2349500"/>
          <p14:tracePt t="56749" x="7540625" y="2362200"/>
          <p14:tracePt t="56760" x="7554913" y="2370138"/>
          <p14:tracePt t="56773" x="7561263" y="2370138"/>
          <p14:tracePt t="56794" x="7575550" y="2370138"/>
          <p14:tracePt t="56807" x="7602538" y="2362200"/>
          <p14:tracePt t="56816" x="7616825" y="2355850"/>
          <p14:tracePt t="56828" x="7629525" y="2349500"/>
          <p14:tracePt t="56840" x="7637463" y="2335213"/>
          <p14:tracePt t="56852" x="7670800" y="2322513"/>
          <p14:tracePt t="56863" x="7720013" y="2287588"/>
          <p14:tracePt t="56872" x="7780338" y="2246313"/>
          <p14:tracePt t="56889" x="7835900" y="2219325"/>
          <p14:tracePt t="56894" x="7869238" y="2198688"/>
          <p14:tracePt t="56905" x="7918450" y="2171700"/>
          <p14:tracePt t="56916" x="7945438" y="2151063"/>
          <p14:tracePt t="56928" x="7966075" y="2136775"/>
          <p14:tracePt t="56939" x="7999413" y="2109788"/>
          <p14:tracePt t="56950" x="8061325" y="2074863"/>
          <p14:tracePt t="56961" x="8081963" y="2062163"/>
          <p14:tracePt t="56972" x="8129588" y="2027238"/>
          <p14:tracePt t="56984" x="8178800" y="2000250"/>
          <p14:tracePt t="56996" x="8199438" y="1979613"/>
          <p14:tracePt t="57007" x="8205788" y="1979613"/>
          <p14:tracePt t="57019" x="8212138" y="1973263"/>
          <p14:tracePt t="57154" x="8205788" y="1958975"/>
          <p14:tracePt t="57165" x="8199438" y="1952625"/>
          <p14:tracePt t="57177" x="8185150" y="1944688"/>
          <p14:tracePt t="57189" x="8170863" y="1938338"/>
          <p14:tracePt t="57211" x="8164513" y="1938338"/>
          <p14:tracePt t="57255" x="8158163" y="1938338"/>
          <p14:tracePt t="57267" x="8150225" y="1938338"/>
          <p14:tracePt t="57300" x="8143875" y="1938338"/>
          <p14:tracePt t="57312" x="8137525" y="1938338"/>
          <p14:tracePt t="57638" x="8129588" y="1938338"/>
          <p14:tracePt t="57662" x="8116888" y="1938338"/>
          <p14:tracePt t="57683" x="8102600" y="1938338"/>
          <p14:tracePt t="57694" x="8096250" y="1938338"/>
          <p14:tracePt t="57705" x="8089900" y="1938338"/>
          <p14:tracePt t="57717" x="8081963" y="1938338"/>
          <p14:tracePt t="57728" x="8075613" y="1944688"/>
          <p14:tracePt t="67002" x="8164513" y="1985963"/>
          <p14:tracePt t="67016" x="8247063" y="2116138"/>
          <p14:tracePt t="67032" x="8294688" y="2171700"/>
          <p14:tracePt t="67043" x="8329613" y="2219325"/>
          <p14:tracePt t="67054" x="8350250" y="2232025"/>
          <p14:tracePt t="67066" x="8350250" y="2239963"/>
          <p14:tracePt t="67078" x="8350250" y="2246313"/>
          <p14:tracePt t="67088" x="8356600" y="2246313"/>
          <p14:tracePt t="67100" x="8356600" y="2266950"/>
          <p14:tracePt t="67111" x="8356600" y="2273300"/>
          <p14:tracePt t="67134" x="8356600" y="2287588"/>
          <p14:tracePt t="67144" x="8362950" y="2301875"/>
          <p14:tracePt t="67156" x="8369300" y="2328863"/>
          <p14:tracePt t="67169" x="8377238" y="2349500"/>
          <p14:tracePt t="67178" x="8377238" y="2390775"/>
          <p14:tracePt t="67190" x="8377238" y="2417763"/>
          <p14:tracePt t="67203" x="8377238" y="2459038"/>
          <p14:tracePt t="67212" x="8377238" y="2486025"/>
          <p14:tracePt t="67223" x="8362950" y="2513013"/>
          <p14:tracePt t="67236" x="8350250" y="2547938"/>
          <p14:tracePt t="67246" x="8335963" y="2581275"/>
          <p14:tracePt t="67257" x="8335963" y="2595563"/>
          <p14:tracePt t="67279" x="8335963" y="2601913"/>
          <p14:tracePt t="67302" x="8335963" y="2609850"/>
          <p14:tracePt t="67313" x="8329613" y="2609850"/>
          <p14:tracePt t="67324" x="8329613" y="2622550"/>
          <p14:tracePt t="67336" x="8329613" y="2630488"/>
          <p14:tracePt t="67347" x="8329613" y="2636838"/>
          <p14:tracePt t="67358" x="8329613" y="2651125"/>
          <p14:tracePt t="67369" x="8321675" y="2671763"/>
          <p14:tracePt t="67381" x="8308975" y="2690813"/>
          <p14:tracePt t="67392" x="8308975" y="2705100"/>
          <p14:tracePt t="67405" x="8294688" y="2732088"/>
          <p14:tracePt t="67414" x="8280400" y="2752725"/>
          <p14:tracePt t="67426" x="8274050" y="2767013"/>
          <p14:tracePt t="67439" x="8274050" y="2787650"/>
          <p14:tracePt t="67448" x="8274050" y="2794000"/>
          <p14:tracePt t="67471" x="8274050" y="2801938"/>
          <p14:tracePt t="67482" x="8274050" y="2814638"/>
          <p14:tracePt t="67493" x="8274050" y="2828925"/>
          <p14:tracePt t="67504" x="8274050" y="2841625"/>
          <p14:tracePt t="67516" x="8274050" y="2855913"/>
          <p14:tracePt t="67651" x="8274050" y="2862263"/>
          <p14:tracePt t="67662" x="8274050" y="2870200"/>
          <p14:tracePt t="67685" x="8274050" y="2876550"/>
          <p14:tracePt t="67753" x="8274050" y="2890838"/>
          <p14:tracePt t="67842" x="8274050" y="2897188"/>
          <p14:tracePt t="67933" x="8274050" y="2903538"/>
          <p14:tracePt t="67966" x="8274050" y="2911475"/>
          <p14:tracePt t="68056" x="8274050" y="2917825"/>
          <p14:tracePt t="68068" x="8274050" y="2924175"/>
          <p14:tracePt t="68123" x="8274050" y="2930525"/>
          <p14:tracePt t="69057" x="8274050" y="2938463"/>
          <p14:tracePt t="69158" x="8274050" y="2944813"/>
          <p14:tracePt t="69171" x="8199438" y="2971800"/>
          <p14:tracePt t="69180" x="8191500" y="2971800"/>
          <p14:tracePt t="69192" x="8178800" y="2971800"/>
          <p14:tracePt t="69203" x="8164513" y="2979738"/>
          <p14:tracePt t="69215" x="8150225" y="2979738"/>
          <p14:tracePt t="69227" x="8123238" y="2992438"/>
          <p14:tracePt t="69237" x="8089900" y="3000375"/>
          <p14:tracePt t="69247" x="8048625" y="3000375"/>
          <p14:tracePt t="69258" x="7999413" y="3006725"/>
          <p14:tracePt t="69269" x="7959725" y="3013075"/>
          <p14:tracePt t="69281" x="7897813" y="3033713"/>
          <p14:tracePt t="69292" x="7829550" y="3048000"/>
          <p14:tracePt t="69303" x="7747000" y="3054350"/>
          <p14:tracePt t="69314" x="7650163" y="3054350"/>
          <p14:tracePt t="69325" x="7548563" y="3068638"/>
          <p14:tracePt t="69337" x="7507288" y="3068638"/>
          <p14:tracePt t="69348" x="7397750" y="3089275"/>
          <p14:tracePt t="69359" x="7259638" y="3101975"/>
          <p14:tracePt t="69371" x="7089775" y="3116263"/>
          <p14:tracePt t="69385" x="6931025" y="3136900"/>
          <p14:tracePt t="69395" x="6753225" y="3151188"/>
          <p14:tracePt t="69406" x="6602413" y="3163888"/>
          <p14:tracePt t="69419" x="6480175" y="3170238"/>
          <p14:tracePt t="69428" x="6370638" y="3170238"/>
          <p14:tracePt t="69440" x="6273800" y="3170238"/>
          <p14:tracePt t="69451" x="6205538" y="3170238"/>
          <p14:tracePt t="69462" x="6178550" y="3170238"/>
          <p14:tracePt t="69473" x="6102350" y="3184525"/>
          <p14:tracePt t="69486" x="6021388" y="3184525"/>
          <p14:tracePt t="69496" x="5924550" y="3184525"/>
          <p14:tracePt t="69507" x="5800725" y="3184525"/>
          <p14:tracePt t="69519" x="5678488" y="3184525"/>
          <p14:tracePt t="69529" x="5541963" y="3184525"/>
          <p14:tracePt t="69541" x="5418138" y="3184525"/>
          <p14:tracePt t="69553" x="5321300" y="3184525"/>
          <p14:tracePt t="69563" x="5226050" y="3184525"/>
          <p14:tracePt t="69577" x="5130800" y="3184525"/>
          <p14:tracePt t="69585" x="5110163" y="3184525"/>
          <p14:tracePt t="69597" x="5033963" y="3184525"/>
          <p14:tracePt t="69608" x="4951413" y="3184525"/>
          <p14:tracePt t="69620" x="4870450" y="3184525"/>
          <p14:tracePt t="69631" x="4787900" y="3190875"/>
          <p14:tracePt t="69642" x="4719638" y="3190875"/>
          <p14:tracePt t="69653" x="4651375" y="3190875"/>
          <p14:tracePt t="69664" x="4595813" y="3190875"/>
          <p14:tracePt t="69676" x="4533900" y="3205163"/>
          <p14:tracePt t="69687" x="4479925" y="3205163"/>
          <p14:tracePt t="69699" x="4424363" y="3211513"/>
          <p14:tracePt t="69710" x="4403725" y="3211513"/>
          <p14:tracePt t="69721" x="4356100" y="3225800"/>
          <p14:tracePt t="69732" x="4329113" y="3240088"/>
          <p14:tracePt t="69743" x="4294188" y="3252788"/>
          <p14:tracePt t="69754" x="4267200" y="3260725"/>
          <p14:tracePt t="69766" x="4252913" y="3260725"/>
          <p14:tracePt t="69777" x="4240213" y="3267075"/>
          <p14:tracePt t="69789" x="4219575" y="3273425"/>
          <p14:tracePt t="69800" x="4198938" y="3273425"/>
          <p14:tracePt t="69811" x="4164013" y="3281363"/>
          <p14:tracePt t="69822" x="4122738" y="3281363"/>
          <p14:tracePt t="69835" x="4102100" y="3294063"/>
          <p14:tracePt t="69844" x="4048125" y="3294063"/>
          <p14:tracePt t="69856" x="4006850" y="3300413"/>
          <p14:tracePt t="69869" x="3938588" y="3300413"/>
          <p14:tracePt t="69878" x="3883025" y="3300413"/>
          <p14:tracePt t="69889" x="3808413" y="3308350"/>
          <p14:tracePt t="69903" x="3752850" y="3308350"/>
          <p14:tracePt t="69912" x="3732213" y="3308350"/>
          <p14:tracePt t="69923" x="3713163" y="3308350"/>
          <p14:tracePt t="69936" x="3678238" y="3308350"/>
          <p14:tracePt t="69946" x="3630613" y="3308350"/>
          <p14:tracePt t="69957" x="3602038" y="3308350"/>
          <p14:tracePt t="69969" x="3562350" y="3308350"/>
          <p14:tracePt t="69980" x="3521075" y="3308350"/>
          <p14:tracePt t="69991" x="3479800" y="3308350"/>
          <p14:tracePt t="70001" x="3444875" y="3321050"/>
          <p14:tracePt t="70013" x="3424238" y="3321050"/>
          <p14:tracePt t="70025" x="3397250" y="3321050"/>
          <p14:tracePt t="70036" x="3355975" y="3321050"/>
          <p14:tracePt t="70047" x="3314700" y="3321050"/>
          <p14:tracePt t="70058" x="3252788" y="3321050"/>
          <p14:tracePt t="70069" x="3213100" y="3321050"/>
          <p14:tracePt t="70081" x="3198813" y="3321050"/>
          <p14:tracePt t="70092" x="3184525" y="3321050"/>
          <p14:tracePt t="70103" x="3178175" y="3321050"/>
          <p14:tracePt t="70171" x="3157538" y="3321050"/>
          <p14:tracePt t="70340" x="3157538" y="3328988"/>
          <p14:tracePt t="70407" x="3163888" y="3328988"/>
          <p14:tracePt t="70418" x="3171825" y="3328988"/>
          <p14:tracePt t="70430" x="3178175" y="3328988"/>
          <p14:tracePt t="70441" x="3192463" y="3328988"/>
          <p14:tracePt t="70453" x="3198813" y="3335338"/>
          <p14:tracePt t="70463" x="3205163" y="3335338"/>
          <p14:tracePt t="70542" x="3213100" y="3335338"/>
          <p14:tracePt t="70958" x="3219450" y="3335338"/>
          <p14:tracePt t="71105" x="3225800" y="3335338"/>
          <p14:tracePt t="71465" x="3232150" y="3335338"/>
          <p14:tracePt t="71476" x="3240088" y="3335338"/>
          <p14:tracePt t="71543" x="3246438" y="3335338"/>
          <p14:tracePt t="71567" x="3252788" y="3335338"/>
          <p14:tracePt t="71578" x="3260725" y="3335338"/>
          <p14:tracePt t="71588" x="3267075" y="3335338"/>
          <p14:tracePt t="71600" x="3281363" y="3335338"/>
          <p14:tracePt t="71622" x="3287713" y="3335338"/>
          <p14:tracePt t="71633" x="3294063" y="3335338"/>
          <p14:tracePt t="71644" x="3302000" y="3335338"/>
          <p14:tracePt t="71656" x="3308350" y="3335338"/>
          <p14:tracePt t="71668" x="3314700" y="3335338"/>
          <p14:tracePt t="71678" x="3328988" y="3335338"/>
          <p14:tracePt t="71689" x="3355975" y="3335338"/>
          <p14:tracePt t="71702" x="3411538" y="3335338"/>
          <p14:tracePt t="71713" x="3465513" y="3335338"/>
          <p14:tracePt t="71723" x="3492500" y="3335338"/>
          <p14:tracePt t="71734" x="3521075" y="3335338"/>
          <p14:tracePt t="71746" x="3533775" y="3335338"/>
          <p14:tracePt t="71768" x="3541713" y="3335338"/>
          <p14:tracePt t="71779" x="3548063" y="3335338"/>
          <p14:tracePt t="71791" x="3554413" y="3335338"/>
          <p14:tracePt t="71802" x="3562350" y="3335338"/>
          <p14:tracePt t="71824" x="3568700" y="3335338"/>
          <p14:tracePt t="71836" x="3575050" y="3335338"/>
          <p14:tracePt t="71881" x="3582988" y="3335338"/>
          <p14:tracePt t="71892" x="3589338" y="3335338"/>
          <p14:tracePt t="71903" x="3595688" y="3335338"/>
          <p14:tracePt t="71938" x="3602038" y="3335338"/>
          <p14:tracePt t="71971" x="3609975" y="3335338"/>
          <p14:tracePt t="71983" x="3630613" y="3335338"/>
          <p14:tracePt t="71993" x="3651250" y="3328988"/>
          <p14:tracePt t="72004" x="3678238" y="3328988"/>
          <p14:tracePt t="72017" x="3692525" y="3328988"/>
          <p14:tracePt t="72027" x="3732213" y="3328988"/>
          <p14:tracePt t="72038" x="3787775" y="3328988"/>
          <p14:tracePt t="72051" x="3849688" y="3328988"/>
          <p14:tracePt t="72061" x="3870325" y="3328988"/>
          <p14:tracePt t="72072" x="3883025" y="3328988"/>
          <p14:tracePt t="72085" x="3903663" y="3328988"/>
          <p14:tracePt t="72094" x="3917950" y="3328988"/>
          <p14:tracePt t="72105" x="3932238" y="3328988"/>
          <p14:tracePt t="72118" x="3944938" y="3328988"/>
          <p14:tracePt t="73469" x="3938588" y="3328988"/>
          <p14:tracePt t="73479" x="3924300" y="3328988"/>
          <p14:tracePt t="73490" x="3917950" y="3328988"/>
          <p14:tracePt t="73501" x="3870325" y="3328988"/>
          <p14:tracePt t="73512" x="3814763" y="3328988"/>
          <p14:tracePt t="73523" x="3732213" y="3341688"/>
          <p14:tracePt t="73536" x="3663950" y="3341688"/>
          <p14:tracePt t="73546" x="3595688" y="3341688"/>
          <p14:tracePt t="73558" x="3527425" y="3341688"/>
          <p14:tracePt t="73568" x="3479800" y="3341688"/>
          <p14:tracePt t="73580" x="3424238" y="3341688"/>
          <p14:tracePt t="73591" x="3403600" y="3341688"/>
          <p14:tracePt t="73602" x="3349625" y="3341688"/>
          <p14:tracePt t="73614" x="3281363" y="3341688"/>
          <p14:tracePt t="73625" x="3198813" y="3335338"/>
          <p14:tracePt t="73635" x="3103563" y="3335338"/>
          <p14:tracePt t="73647" x="3006725" y="3335338"/>
          <p14:tracePt t="73658" x="2938463" y="3321050"/>
          <p14:tracePt t="73669" x="2903538" y="3321050"/>
          <p14:tracePt t="73681" x="2890838" y="3321050"/>
          <p14:tracePt t="73692" x="2870200" y="3321050"/>
          <p14:tracePt t="73703" x="2828925" y="3314700"/>
          <p14:tracePt t="73715" x="2808288" y="3308350"/>
          <p14:tracePt t="73726" x="2740025" y="3287713"/>
          <p14:tracePt t="73737" x="2643188" y="3267075"/>
          <p14:tracePt t="73752" x="2568575" y="3246438"/>
          <p14:tracePt t="73759" x="2513013" y="3246438"/>
          <p14:tracePt t="73771" x="2473325" y="3240088"/>
          <p14:tracePt t="73784" x="2424113" y="3232150"/>
          <p14:tracePt t="73793" x="2370138" y="3232150"/>
          <p14:tracePt t="73805" x="2328863" y="3232150"/>
          <p14:tracePt t="73818" x="2287588" y="3232150"/>
          <p14:tracePt t="73827" x="2260600" y="3225800"/>
          <p14:tracePt t="73850" x="2239963" y="3225800"/>
          <p14:tracePt t="73861" x="2212975" y="3225800"/>
          <p14:tracePt t="73872" x="2163763" y="3225800"/>
          <p14:tracePt t="73884" x="2124075" y="3225800"/>
          <p14:tracePt t="73902" x="2074863" y="3225800"/>
          <p14:tracePt t="73906" x="2020888" y="3225800"/>
          <p14:tracePt t="73916" x="1993900" y="3225800"/>
          <p14:tracePt t="73928" x="1979613" y="3225800"/>
          <p14:tracePt t="74030" x="2012950" y="3240088"/>
          <p14:tracePt t="74043" x="2184400" y="3260725"/>
          <p14:tracePt t="74052" x="2225675" y="3267075"/>
          <p14:tracePt t="74063" x="2260600" y="3267075"/>
          <p14:tracePt t="74075" x="2363788" y="3281363"/>
          <p14:tracePt t="74086" x="2411413" y="3281363"/>
          <p14:tracePt t="74098" x="2479675" y="3281363"/>
          <p14:tracePt t="74108" x="2500313" y="3281363"/>
          <p14:tracePt t="74209" x="2465388" y="3281363"/>
          <p14:tracePt t="74221" x="2411413" y="3281363"/>
          <p14:tracePt t="74233" x="2343150" y="3281363"/>
          <p14:tracePt t="74243" x="2246313" y="3281363"/>
          <p14:tracePt t="74254" x="2151063" y="3287713"/>
          <p14:tracePt t="74266" x="2074863" y="3300413"/>
          <p14:tracePt t="74277" x="2020888" y="3300413"/>
          <p14:tracePt t="74288" x="2000250" y="3308350"/>
          <p14:tracePt t="74301" x="1993900" y="3308350"/>
          <p14:tracePt t="74367" x="2006600" y="3308350"/>
          <p14:tracePt t="74389" x="2047875" y="3308350"/>
          <p14:tracePt t="74401" x="2103438" y="3308350"/>
          <p14:tracePt t="74412" x="2184400" y="3308350"/>
          <p14:tracePt t="74423" x="2281238" y="3308350"/>
          <p14:tracePt t="74434" x="2363788" y="3308350"/>
          <p14:tracePt t="74446" x="2376488" y="3308350"/>
          <p14:tracePt t="74457" x="2403475" y="3308350"/>
          <p14:tracePt t="74468" x="2411413" y="3308350"/>
          <p14:tracePt t="74480" x="2424113" y="3308350"/>
          <p14:tracePt t="74491" x="2438400" y="3308350"/>
          <p14:tracePt t="74581" x="2417763" y="3308350"/>
          <p14:tracePt t="74592" x="2397125" y="3314700"/>
          <p14:tracePt t="74603" x="2343150" y="3314700"/>
          <p14:tracePt t="74616" x="2301875" y="3321050"/>
          <p14:tracePt t="74626" x="2254250" y="3321050"/>
          <p14:tracePt t="74637" x="2233613" y="3321050"/>
          <p14:tracePt t="74650" x="2225675" y="3321050"/>
          <p14:tracePt t="74749" x="2246313" y="3321050"/>
          <p14:tracePt t="74761" x="2266950" y="3314700"/>
          <p14:tracePt t="74772" x="2322513" y="3300413"/>
          <p14:tracePt t="74782" x="2382838" y="3287713"/>
          <p14:tracePt t="74795" x="2438400" y="3287713"/>
          <p14:tracePt t="74806" x="2452688" y="3287713"/>
          <p14:tracePt t="74930" x="2432050" y="3287713"/>
          <p14:tracePt t="74941" x="2417763" y="3287713"/>
          <p14:tracePt t="74952" x="2363788" y="3287713"/>
          <p14:tracePt t="74963" x="2308225" y="3287713"/>
          <p14:tracePt t="74974" x="2266950" y="3287713"/>
          <p14:tracePt t="74986" x="2212975" y="3287713"/>
          <p14:tracePt t="74997" x="2184400" y="3287713"/>
          <p14:tracePt t="75008" x="2171700" y="3287713"/>
          <p14:tracePt t="75098" x="2184400" y="3287713"/>
          <p14:tracePt t="75110" x="2212975" y="3287713"/>
          <p14:tracePt t="75121" x="2254250" y="3287713"/>
          <p14:tracePt t="75132" x="2308225" y="3267075"/>
          <p14:tracePt t="75144" x="2403475" y="3267075"/>
          <p14:tracePt t="75155" x="2527300" y="3267075"/>
          <p14:tracePt t="75167" x="2636838" y="3267075"/>
          <p14:tracePt t="75177" x="2719388" y="3273425"/>
          <p14:tracePt t="75188" x="2746375" y="3273425"/>
          <p14:tracePt t="75199" x="2773363" y="3273425"/>
          <p14:tracePt t="75211" x="2781300" y="3273425"/>
          <p14:tracePt t="75233" x="2787650" y="3273425"/>
          <p14:tracePt t="75245" x="2801938" y="3273425"/>
          <p14:tracePt t="75256" x="2822575" y="3273425"/>
          <p14:tracePt t="75268" x="2849563" y="3273425"/>
          <p14:tracePt t="75278" x="2876550" y="3273425"/>
          <p14:tracePt t="75491" x="2882900" y="3273425"/>
          <p14:tracePt t="75502" x="2890838" y="3273425"/>
          <p14:tracePt t="75524" x="2897188" y="3273425"/>
          <p14:tracePt t="75535" x="2903538" y="3273425"/>
          <p14:tracePt t="75582" x="2911475" y="3273425"/>
          <p14:tracePt t="75605" x="2917825" y="3273425"/>
          <p14:tracePt t="75616" x="2932113" y="3273425"/>
          <p14:tracePt t="75627" x="2986088" y="3273425"/>
          <p14:tracePt t="75638" x="3041650" y="3273425"/>
          <p14:tracePt t="75649" x="3082925" y="3273425"/>
          <p14:tracePt t="75661" x="3130550" y="3273425"/>
          <p14:tracePt t="75672" x="3143250" y="3273425"/>
          <p14:tracePt t="75683" x="3171825" y="3281363"/>
          <p14:tracePt t="75695" x="3178175" y="3287713"/>
          <p14:tracePt t="75763" x="3184525" y="3294063"/>
          <p14:tracePt t="75773" x="3192463" y="3308350"/>
          <p14:tracePt t="75785" x="3192463" y="3321050"/>
          <p14:tracePt t="75796" x="3192463" y="3328988"/>
          <p14:tracePt t="75807" x="3192463" y="3335338"/>
          <p14:tracePt t="75818" x="3192463" y="3341688"/>
          <p14:tracePt t="75831" x="3192463" y="3355975"/>
          <p14:tracePt t="75841" x="3192463" y="3370263"/>
          <p14:tracePt t="75852" x="3184525" y="3382963"/>
          <p14:tracePt t="75863" x="3157538" y="3409950"/>
          <p14:tracePt t="75886" x="3074988" y="3465513"/>
          <p14:tracePt t="75898" x="3041650" y="3479800"/>
          <p14:tracePt t="75908" x="3006725" y="3500438"/>
          <p14:tracePt t="75919" x="2986088" y="3500438"/>
          <p14:tracePt t="75931" x="2973388" y="3500438"/>
          <p14:tracePt t="75942" x="2959100" y="3506788"/>
          <p14:tracePt t="75953" x="2952750" y="3506788"/>
          <p14:tracePt t="75967" x="2944813" y="3506788"/>
          <p14:tracePt t="75976" x="2938463" y="3506788"/>
          <p14:tracePt t="75987" x="2932113" y="3513138"/>
          <p14:tracePt t="76000" x="2903538" y="3513138"/>
          <p14:tracePt t="76010" x="2882900" y="3513138"/>
          <p14:tracePt t="76021" x="2855913" y="3513138"/>
          <p14:tracePt t="76033" x="2828925" y="3513138"/>
          <p14:tracePt t="76054" x="2822575" y="3513138"/>
          <p14:tracePt t="76179" x="2849563" y="3506788"/>
          <p14:tracePt t="76190" x="2897188" y="3486150"/>
          <p14:tracePt t="76201" x="2979738" y="3471863"/>
          <p14:tracePt t="76212" x="3074988" y="3465513"/>
          <p14:tracePt t="76223" x="3157538" y="3465513"/>
          <p14:tracePt t="76235" x="3198813" y="3465513"/>
          <p14:tracePt t="76246" x="3232150" y="3465513"/>
          <p14:tracePt t="76257" x="3246438" y="3465513"/>
          <p14:tracePt t="76268" x="3260725" y="3465513"/>
          <p14:tracePt t="76348" x="3260725" y="3471863"/>
          <p14:tracePt t="76359" x="3260725" y="3486150"/>
          <p14:tracePt t="76370" x="3246438" y="3506788"/>
          <p14:tracePt t="76382" x="3225800" y="3513138"/>
          <p14:tracePt t="76392" x="3205163" y="3521075"/>
          <p14:tracePt t="76403" x="3192463" y="3527425"/>
          <p14:tracePt t="76417" x="3178175" y="3527425"/>
          <p14:tracePt t="76426" x="3151188" y="3533775"/>
          <p14:tracePt t="76437" x="3109913" y="3533775"/>
          <p14:tracePt t="76450" x="3068638" y="3533775"/>
          <p14:tracePt t="76459" x="3027363" y="3533775"/>
          <p14:tracePt t="76471" x="2992438" y="3533775"/>
          <p14:tracePt t="76483" x="2973388" y="3533775"/>
          <p14:tracePt t="76493" x="2973388" y="3527425"/>
          <p14:tracePt t="76504" x="2973388" y="3521075"/>
          <p14:tracePt t="76515" x="2973388" y="3506788"/>
          <p14:tracePt t="76527" x="2973388" y="3492500"/>
          <p14:tracePt t="76539" x="2979738" y="3492500"/>
          <p14:tracePt t="76549" x="2992438" y="3479800"/>
          <p14:tracePt t="76561" x="3013075" y="3471863"/>
          <p14:tracePt t="76572" x="3048000" y="3465513"/>
          <p14:tracePt t="76582" x="3089275" y="3459163"/>
          <p14:tracePt t="76595" x="3136900" y="3459163"/>
          <p14:tracePt t="76606" x="3192463" y="3459163"/>
          <p14:tracePt t="76618" x="3246438" y="3459163"/>
          <p14:tracePt t="76628" x="3302000" y="3459163"/>
          <p14:tracePt t="76640" x="3328988" y="3459163"/>
          <p14:tracePt t="76650" x="3355975" y="3459163"/>
          <p14:tracePt t="76662" x="3362325" y="3459163"/>
          <p14:tracePt t="76787" x="3370263" y="3459163"/>
          <p14:tracePt t="76808" x="3376613" y="3459163"/>
          <p14:tracePt t="76819" x="3397250" y="3459163"/>
          <p14:tracePt t="76832" x="3432175" y="3459163"/>
          <p14:tracePt t="76842" x="3459163" y="3465513"/>
          <p14:tracePt t="76854" x="3479800" y="3465513"/>
          <p14:tracePt t="76865" x="3506788" y="3465513"/>
          <p14:tracePt t="76883" x="3527425" y="3465513"/>
          <p14:tracePt t="76888" x="3533775" y="3465513"/>
          <p14:tracePt t="76910" x="3541713" y="3465513"/>
          <p14:tracePt t="76933" x="3548063" y="3465513"/>
          <p14:tracePt t="79568" x="3575050" y="3465513"/>
          <p14:tracePt t="79700" x="3582988" y="3465513"/>
          <p14:tracePt t="79711" x="3595688" y="3465513"/>
          <p14:tracePt t="79722" x="3616325" y="3459163"/>
          <p14:tracePt t="79733" x="3622675" y="3459163"/>
          <p14:tracePt t="79745" x="3651250" y="3451225"/>
          <p14:tracePt t="79757" x="3671888" y="3451225"/>
          <p14:tracePt t="79767" x="3705225" y="3451225"/>
          <p14:tracePt t="79779" x="3732213" y="3451225"/>
          <p14:tracePt t="79790" x="3760788" y="3451225"/>
          <p14:tracePt t="79801" x="3773488" y="3451225"/>
          <p14:tracePt t="79812" x="3781425" y="3451225"/>
          <p14:tracePt t="79823" x="3808413" y="3451225"/>
          <p14:tracePt t="79834" x="3814763" y="3451225"/>
          <p14:tracePt t="79847" x="3822700" y="3451225"/>
          <p14:tracePt t="79857" x="3829050" y="3451225"/>
          <p14:tracePt t="79868" x="3841750" y="3451225"/>
          <p14:tracePt t="79884" x="3862388" y="3451225"/>
          <p14:tracePt t="79891" x="3883025" y="3451225"/>
          <p14:tracePt t="79902" x="3911600" y="3451225"/>
          <p14:tracePt t="79915" x="3924300" y="3451225"/>
          <p14:tracePt t="79925" x="3938588" y="3451225"/>
          <p14:tracePt t="79981" x="3952875" y="3451225"/>
          <p14:tracePt t="79992" x="3959225" y="3451225"/>
          <p14:tracePt t="80003" x="3979863" y="3451225"/>
          <p14:tracePt t="80014" x="3992563" y="3451225"/>
          <p14:tracePt t="80026" x="4013200" y="3451225"/>
          <p14:tracePt t="80037" x="4027488" y="3459163"/>
          <p14:tracePt t="80048" x="4041775" y="3459163"/>
          <p14:tracePt t="80059" x="4048125" y="3459163"/>
          <p14:tracePt t="80071" x="4054475" y="3459163"/>
          <p14:tracePt t="80082" x="4068763" y="3459163"/>
          <p14:tracePt t="80105" x="4075113" y="3465513"/>
          <p14:tracePt t="80116" x="4089400" y="3465513"/>
          <p14:tracePt t="80127" x="4102100" y="3465513"/>
          <p14:tracePt t="80139" x="4110038" y="3465513"/>
          <p14:tracePt t="80307" x="4116388" y="3465513"/>
          <p14:tracePt t="80318" x="4143375" y="3471863"/>
          <p14:tracePt t="80332" x="4157663" y="3471863"/>
          <p14:tracePt t="80341" x="4171950" y="3471863"/>
          <p14:tracePt t="80352" x="4184650" y="3479800"/>
          <p14:tracePt t="80364" x="4198938" y="3479800"/>
          <p14:tracePt t="80398" x="4205288" y="3479800"/>
          <p14:tracePt t="80453" x="4211638" y="3479800"/>
          <p14:tracePt t="80464" x="4219575" y="3479800"/>
          <p14:tracePt t="80476" x="4225925" y="3479800"/>
          <p14:tracePt t="80487" x="4240213" y="3479800"/>
          <p14:tracePt t="80498" x="4252913" y="3479800"/>
          <p14:tracePt t="81049" x="4273550" y="3479800"/>
          <p14:tracePt t="81061" x="4287838" y="3479800"/>
          <p14:tracePt t="81072" x="4302125" y="3479800"/>
          <p14:tracePt t="81083" x="4308475" y="3486150"/>
          <p14:tracePt t="81095" x="4314825" y="3486150"/>
          <p14:tracePt t="81343" x="4322763" y="3486150"/>
          <p14:tracePt t="81353" x="4335463" y="3486150"/>
          <p14:tracePt t="81365" x="4349750" y="3486150"/>
          <p14:tracePt t="81388" x="4370388" y="3486150"/>
          <p14:tracePt t="81398" x="4383088" y="3479800"/>
          <p14:tracePt t="81409" x="4397375" y="3479800"/>
          <p14:tracePt t="81421" x="4411663" y="3471863"/>
          <p14:tracePt t="81433" x="4418013" y="3471863"/>
          <p14:tracePt t="81477" x="4424363" y="3471863"/>
          <p14:tracePt t="81488" x="4438650" y="3471863"/>
          <p14:tracePt t="81499" x="4451350" y="3471863"/>
          <p14:tracePt t="81511" x="4465638" y="3471863"/>
          <p14:tracePt t="81522" x="4479925" y="3471863"/>
          <p14:tracePt t="81533" x="4492625" y="3471863"/>
          <p14:tracePt t="81601" x="4492625" y="3479800"/>
          <p14:tracePt t="81612" x="4492625" y="3486150"/>
          <p14:tracePt t="81723" x="4492625" y="3492500"/>
          <p14:tracePt t="81746" x="4492625" y="3500438"/>
          <p14:tracePt t="81770" x="4492625" y="3506788"/>
          <p14:tracePt t="81860" x="4492625" y="3513138"/>
          <p14:tracePt t="81906" x="4479925" y="3533775"/>
          <p14:tracePt t="81916" x="4465638" y="3548063"/>
          <p14:tracePt t="81928" x="4465638" y="3554413"/>
          <p14:tracePt t="81939" x="4459288" y="3554413"/>
          <p14:tracePt t="81950" x="4451350" y="3568700"/>
          <p14:tracePt t="81972" x="4438650" y="3581400"/>
          <p14:tracePt t="81983" x="4424363" y="3595688"/>
          <p14:tracePt t="81995" x="4418013" y="3602038"/>
          <p14:tracePt t="82006" x="4403725" y="3616325"/>
          <p14:tracePt t="82017" x="4376738" y="3643313"/>
          <p14:tracePt t="82029" x="4356100" y="3663950"/>
          <p14:tracePt t="82039" x="4329113" y="3678238"/>
          <p14:tracePt t="82051" x="4308475" y="3705225"/>
          <p14:tracePt t="82064" x="4273550" y="3732213"/>
          <p14:tracePt t="82073" x="4225925" y="3767138"/>
          <p14:tracePt t="82085" x="4184650" y="3794125"/>
          <p14:tracePt t="82097" x="4137025" y="3829050"/>
          <p14:tracePt t="82107" x="4095750" y="3841750"/>
          <p14:tracePt t="82118" x="4083050" y="3849688"/>
          <p14:tracePt t="82132" x="4048125" y="3870325"/>
          <p14:tracePt t="82141" x="4013200" y="3883025"/>
          <p14:tracePt t="82153" x="3979863" y="3903663"/>
          <p14:tracePt t="82164" x="3944938" y="3917950"/>
          <p14:tracePt t="82175" x="3911600" y="3938588"/>
          <p14:tracePt t="82186" x="3849688" y="3959225"/>
          <p14:tracePt t="82198" x="3808413" y="3971925"/>
          <p14:tracePt t="82208" x="3760788" y="3992563"/>
          <p14:tracePt t="82220" x="3725863" y="4000500"/>
          <p14:tracePt t="82231" x="3678238" y="4019550"/>
          <p14:tracePt t="82242" x="3663950" y="4027488"/>
          <p14:tracePt t="82253" x="3602038" y="4033838"/>
          <p14:tracePt t="82264" x="3527425" y="4054475"/>
          <p14:tracePt t="82276" x="3459163" y="4075113"/>
          <p14:tracePt t="82287" x="3362325" y="4095750"/>
          <p14:tracePt t="82297" x="3246438" y="4122738"/>
          <p14:tracePt t="82311" x="3163888" y="4149725"/>
          <p14:tracePt t="82321" x="3074988" y="4170363"/>
          <p14:tracePt t="82333" x="3013075" y="4205288"/>
          <p14:tracePt t="82343" x="2959100" y="4225925"/>
          <p14:tracePt t="82354" x="2932113" y="4232275"/>
          <p14:tracePt t="82366" x="2870200" y="4252913"/>
          <p14:tracePt t="82377" x="2794000" y="4273550"/>
          <p14:tracePt t="82388" x="2713038" y="4294188"/>
          <p14:tracePt t="82400" x="2616200" y="4329113"/>
          <p14:tracePt t="82410" x="2513013" y="4349750"/>
          <p14:tracePt t="82422" x="2390775" y="4383088"/>
          <p14:tracePt t="82433" x="2287588" y="4424363"/>
          <p14:tracePt t="82445" x="2192338" y="4445000"/>
          <p14:tracePt t="82456" x="2143125" y="4459288"/>
          <p14:tracePt t="82467" x="2116138" y="4465638"/>
          <p14:tracePt t="82479" x="2109788" y="4471988"/>
          <p14:tracePt t="82490" x="2103438" y="4471988"/>
          <p14:tracePt t="82501" x="2095500" y="4471988"/>
          <p14:tracePt t="82514" x="2089150" y="4471988"/>
          <p14:tracePt t="82523" x="2062163" y="4479925"/>
          <p14:tracePt t="82534" x="2020888" y="4479925"/>
          <p14:tracePt t="82548" x="1952625" y="4479925"/>
          <p14:tracePt t="82557" x="1897063" y="4479925"/>
          <p14:tracePt t="82568" x="1855788" y="4479925"/>
          <p14:tracePt t="82591" x="1801813" y="4479925"/>
          <p14:tracePt t="82602" x="1787525" y="4479925"/>
          <p14:tracePt t="82614" x="1760538" y="4479925"/>
          <p14:tracePt t="82625" x="1725613" y="4479925"/>
          <p14:tracePt t="82636" x="1698625" y="4479925"/>
          <p14:tracePt t="82648" x="1663700" y="4479925"/>
          <p14:tracePt t="82658" x="1644650" y="4479925"/>
          <p14:tracePt t="82670" x="1624013" y="4479925"/>
          <p14:tracePt t="82680" x="1589088" y="4479925"/>
          <p14:tracePt t="82692" x="1547813" y="4479925"/>
          <p14:tracePt t="82704" x="1493838" y="4479925"/>
          <p14:tracePt t="82714" x="1452563" y="4479925"/>
          <p14:tracePt t="82726" x="1431925" y="4479925"/>
          <p14:tracePt t="82737" x="1397000" y="4479925"/>
          <p14:tracePt t="82748" x="1376363" y="4479925"/>
          <p14:tracePt t="82760" x="1370013" y="4479925"/>
          <p14:tracePt t="82816" x="1363663" y="4479925"/>
          <p14:tracePt t="82838" x="1355725" y="4479925"/>
          <p14:tracePt t="82850" x="1343025" y="4479925"/>
          <p14:tracePt t="82861" x="1328738" y="4479925"/>
          <p14:tracePt t="82872" x="1314450" y="4479925"/>
          <p14:tracePt t="82940" x="1308100" y="4479925"/>
          <p14:tracePt t="82951" x="1301750" y="4479925"/>
          <p14:tracePt t="82963" x="1274763" y="4479925"/>
          <p14:tracePt t="82973" x="1260475" y="4479925"/>
          <p14:tracePt t="82985" x="1239838" y="4479925"/>
          <p14:tracePt t="82997" x="1219200" y="4479925"/>
          <p14:tracePt t="83007" x="1204913" y="4479925"/>
          <p14:tracePt t="83018" x="1192213" y="4479925"/>
          <p14:tracePt t="83097" x="1184275" y="4479925"/>
          <p14:tracePt t="83120" x="1171575" y="4471988"/>
          <p14:tracePt t="83221" x="1163638" y="4471988"/>
          <p14:tracePt t="83233" x="1157288" y="4471988"/>
          <p14:tracePt t="83244" x="1150938" y="4471988"/>
          <p14:tracePt t="83255" x="1144588" y="4471988"/>
          <p14:tracePt t="83266" x="1136650" y="4471988"/>
          <p14:tracePt t="83592" x="1130300" y="4471988"/>
          <p14:tracePt t="83604" x="1123950" y="4471988"/>
          <p14:tracePt t="83615" x="1116013" y="4471988"/>
          <p14:tracePt t="83626" x="1103313" y="4471988"/>
          <p14:tracePt t="83637" x="1095375" y="4471988"/>
          <p14:tracePt t="83738" x="1089025" y="4471988"/>
          <p14:tracePt t="83807" x="1074738" y="4471988"/>
          <p14:tracePt t="83817" x="1068388" y="4471988"/>
          <p14:tracePt t="83830" x="1062038" y="4471988"/>
          <p14:tracePt t="83840" x="1054100" y="4471988"/>
          <p14:tracePt t="83884" x="1047750" y="4471988"/>
          <p14:tracePt t="84312" x="1047750" y="4465638"/>
          <p14:tracePt t="84323" x="1041400" y="4465638"/>
          <p14:tracePt t="84875" x="1041400" y="4459288"/>
          <p14:tracePt t="84909" x="1041400" y="4451350"/>
          <p14:tracePt t="85089" x="1041400" y="4445000"/>
          <p14:tracePt t="85111" x="1041400" y="4438650"/>
          <p14:tracePt t="85291" x="1041400" y="4430713"/>
          <p14:tracePt t="85347" x="1041400" y="4424363"/>
          <p14:tracePt t="85358" x="1041400" y="4410075"/>
          <p14:tracePt t="85370" x="1035050" y="4403725"/>
          <p14:tracePt t="85381" x="1035050" y="4397375"/>
          <p14:tracePt t="85392" x="1027113" y="4397375"/>
          <p14:tracePt t="85403" x="1027113" y="4389438"/>
          <p14:tracePt t="85415" x="1027113" y="4368800"/>
          <p14:tracePt t="85426" x="1027113" y="4356100"/>
          <p14:tracePt t="85437" x="1020763" y="4335463"/>
          <p14:tracePt t="85449" x="1006475" y="4308475"/>
          <p14:tracePt t="85460" x="1000125" y="4294188"/>
          <p14:tracePt t="85471" x="993775" y="4273550"/>
          <p14:tracePt t="85482" x="993775" y="4259263"/>
          <p14:tracePt t="85493" x="993775" y="4252913"/>
          <p14:tracePt t="85505" x="993775" y="4246563"/>
          <p14:tracePt t="85516" x="985838" y="4246563"/>
          <p14:tracePt t="85538" x="985838" y="4240213"/>
          <p14:tracePt t="85595" x="979488" y="4240213"/>
          <p14:tracePt t="85606" x="973138" y="4232275"/>
          <p14:tracePt t="85617" x="965200" y="4219575"/>
          <p14:tracePt t="85628" x="958850" y="4205288"/>
          <p14:tracePt t="85640" x="952500" y="4205288"/>
          <p14:tracePt t="85741" x="944563" y="4205288"/>
          <p14:tracePt t="85752" x="938213" y="4205288"/>
          <p14:tracePt t="85831" x="938213" y="4219575"/>
          <p14:tracePt t="85842" x="938213" y="4225925"/>
          <p14:tracePt t="85853" x="938213" y="4232275"/>
          <p14:tracePt t="85865" x="938213" y="4246563"/>
          <p14:tracePt t="85887" x="938213" y="4259263"/>
          <p14:tracePt t="85898" x="944563" y="4279900"/>
          <p14:tracePt t="85910" x="952500" y="4294188"/>
          <p14:tracePt t="85921" x="952500" y="4308475"/>
          <p14:tracePt t="85932" x="952500" y="4321175"/>
          <p14:tracePt t="85944" x="952500" y="4335463"/>
          <p14:tracePt t="85977" x="952500" y="4349750"/>
          <p14:tracePt t="85988" x="952500" y="4356100"/>
          <p14:tracePt t="85999" x="952500" y="4362450"/>
          <p14:tracePt t="86012" x="952500" y="4368800"/>
          <p14:tracePt t="86022" x="952500" y="4376738"/>
          <p14:tracePt t="86045" x="958850" y="4389438"/>
          <p14:tracePt t="86056" x="958850" y="4397375"/>
          <p14:tracePt t="86079" x="958850" y="4410075"/>
          <p14:tracePt t="86082" x="958850" y="4418013"/>
          <p14:tracePt t="86112" x="958850" y="4424363"/>
          <p14:tracePt t="86224" x="952500" y="4418013"/>
          <p14:tracePt t="86236" x="938213" y="4410075"/>
          <p14:tracePt t="86247" x="938213" y="4403725"/>
          <p14:tracePt t="86258" x="931863" y="4389438"/>
          <p14:tracePt t="86269" x="923925" y="4368800"/>
          <p14:tracePt t="86282" x="917575" y="4356100"/>
          <p14:tracePt t="86292" x="911225" y="4341813"/>
          <p14:tracePt t="86303" x="911225" y="4329113"/>
          <p14:tracePt t="86314" x="911225" y="4321175"/>
          <p14:tracePt t="86326" x="911225" y="4314825"/>
          <p14:tracePt t="86337" x="911225" y="4308475"/>
          <p14:tracePt t="86349" x="904875" y="4300538"/>
          <p14:tracePt t="86360" x="904875" y="4294188"/>
          <p14:tracePt t="86382" x="904875" y="4287838"/>
          <p14:tracePt t="86394" x="904875" y="4279900"/>
          <p14:tracePt t="86404" x="904875" y="4267200"/>
          <p14:tracePt t="86416" x="896938" y="4252913"/>
          <p14:tracePt t="86427" x="896938" y="4240213"/>
          <p14:tracePt t="86438" x="896938" y="4232275"/>
          <p14:tracePt t="86450" x="896938" y="4219575"/>
          <p14:tracePt t="86472" x="896938" y="4198938"/>
          <p14:tracePt t="86483" x="896938" y="4170363"/>
          <p14:tracePt t="86497" x="890588" y="4170363"/>
          <p14:tracePt t="86506" x="890588" y="4149725"/>
          <p14:tracePt t="86517" x="884238" y="4143375"/>
          <p14:tracePt t="86529" x="884238" y="4122738"/>
          <p14:tracePt t="86539" x="884238" y="4110038"/>
          <p14:tracePt t="86550" x="884238" y="4089400"/>
          <p14:tracePt t="86563" x="876300" y="4075113"/>
          <p14:tracePt t="86573" x="876300" y="4054475"/>
          <p14:tracePt t="86585" x="869950" y="4027488"/>
          <p14:tracePt t="86606" x="869950" y="4000500"/>
          <p14:tracePt t="86618" x="869950" y="3992563"/>
          <p14:tracePt t="86652" x="869950" y="3986213"/>
          <p14:tracePt t="86675" x="869950" y="3979863"/>
          <p14:tracePt t="86686" x="869950" y="3965575"/>
          <p14:tracePt t="86708" x="869950" y="3959225"/>
          <p14:tracePt t="86731" x="869950" y="3951288"/>
          <p14:tracePt t="86743" x="869950" y="3944938"/>
          <p14:tracePt t="86776" x="869950" y="3938588"/>
          <p14:tracePt t="86787" x="869950" y="3930650"/>
          <p14:tracePt t="86798" x="869950" y="3917950"/>
          <p14:tracePt t="86810" x="869950" y="3903663"/>
          <p14:tracePt t="86821" x="869950" y="3889375"/>
          <p14:tracePt t="86832" x="869950" y="3883025"/>
          <p14:tracePt t="86843" x="869950" y="3876675"/>
          <p14:tracePt t="86854" x="869950" y="3849688"/>
          <p14:tracePt t="86899" x="869950" y="3841750"/>
          <p14:tracePt t="87000" x="869950" y="3835400"/>
          <p14:tracePt t="87035" x="869950" y="3829050"/>
          <p14:tracePt t="88339" x="869950" y="3841750"/>
          <p14:tracePt t="88350" x="869950" y="3856038"/>
          <p14:tracePt t="88362" x="869950" y="3862388"/>
          <p14:tracePt t="88373" x="876300" y="3883025"/>
          <p14:tracePt t="88384" x="884238" y="3883025"/>
          <p14:tracePt t="88406" x="890588" y="3889375"/>
          <p14:tracePt t="88417" x="904875" y="3910013"/>
          <p14:tracePt t="88429" x="917575" y="3924300"/>
          <p14:tracePt t="88439" x="917575" y="3951288"/>
          <p14:tracePt t="88450" x="923925" y="3971925"/>
          <p14:tracePt t="88462" x="938213" y="3986213"/>
          <p14:tracePt t="88473" x="938213" y="4006850"/>
          <p14:tracePt t="88484" x="938213" y="4027488"/>
          <p14:tracePt t="88495" x="938213" y="4033838"/>
          <p14:tracePt t="88507" x="938213" y="4054475"/>
          <p14:tracePt t="88518" x="938213" y="4068763"/>
          <p14:tracePt t="88529" x="952500" y="4081463"/>
          <p14:tracePt t="88540" x="952500" y="4102100"/>
          <p14:tracePt t="88552" x="952500" y="4116388"/>
          <p14:tracePt t="88563" x="952500" y="4137025"/>
          <p14:tracePt t="88574" x="952500" y="4149725"/>
          <p14:tracePt t="88586" x="952500" y="4184650"/>
          <p14:tracePt t="88597" x="952500" y="4211638"/>
          <p14:tracePt t="88608" x="944563" y="4240213"/>
          <p14:tracePt t="88630" x="938213" y="4259263"/>
          <p14:tracePt t="88653" x="938213" y="4273550"/>
          <p14:tracePt t="88654" x="938213" y="4279900"/>
          <p14:tracePt t="88655" x="938213" y="4287838"/>
          <p14:tracePt t="88664" x="938213" y="4294188"/>
          <p14:tracePt t="88665" x="938213" y="4300538"/>
          <p14:tracePt t="88676" x="938213" y="4308475"/>
          <p14:tracePt t="88687" x="931863" y="4308475"/>
          <p14:tracePt t="88698" x="931863" y="4321175"/>
          <p14:tracePt t="88711" x="923925" y="4341813"/>
          <p14:tracePt t="88721" x="923925" y="4356100"/>
          <p14:tracePt t="88732" x="923925" y="4362450"/>
          <p14:tracePt t="88744" x="923925" y="4368800"/>
          <p14:tracePt t="88755" x="923925" y="4376738"/>
          <p14:tracePt t="88765" x="917575" y="4383088"/>
          <p14:tracePt t="88777" x="917575" y="4389438"/>
          <p14:tracePt t="88788" x="917575" y="4397375"/>
          <p14:tracePt t="88802" x="917575" y="4403725"/>
          <p14:tracePt t="88803" x="917575" y="4410075"/>
          <p14:tracePt t="88810" x="917575" y="4418013"/>
          <p14:tracePt t="88811" x="917575" y="4424363"/>
          <p14:tracePt t="88822" x="917575" y="4430713"/>
          <p14:tracePt t="88833" x="917575" y="4438650"/>
          <p14:tracePt t="88844" x="917575" y="4445000"/>
          <p14:tracePt t="88856" x="917575" y="4451350"/>
          <p14:tracePt t="88867" x="917575" y="4459288"/>
          <p14:tracePt t="88878" x="917575" y="4465638"/>
          <p14:tracePt t="88901" x="917575" y="4471988"/>
          <p14:tracePt t="88912" x="917575" y="4479925"/>
          <p14:tracePt t="88923" x="917575" y="4486275"/>
          <p14:tracePt t="88957" x="917575" y="4498975"/>
          <p14:tracePt t="88969" x="917575" y="4506913"/>
          <p14:tracePt t="88980" x="923925" y="4513263"/>
          <p14:tracePt t="88992" x="923925" y="4527550"/>
          <p14:tracePt t="89003" x="931863" y="4540250"/>
          <p14:tracePt t="89025" x="931863" y="4548188"/>
          <p14:tracePt t="89048" x="938213" y="4548188"/>
          <p14:tracePt t="89554" x="944563" y="4548188"/>
          <p14:tracePt t="89579" x="985838" y="4527550"/>
          <p14:tracePt t="89589" x="993775" y="4527550"/>
          <p14:tracePt t="89599" x="1006475" y="4519613"/>
          <p14:tracePt t="89611" x="1014413" y="4513263"/>
          <p14:tracePt t="89622" x="1035050" y="4513263"/>
          <p14:tracePt t="89633" x="1035050" y="4506913"/>
          <p14:tracePt t="89645" x="1041400" y="4498975"/>
          <p14:tracePt t="89657" x="1041400" y="4479925"/>
          <p14:tracePt t="89679" x="1047750" y="4465638"/>
          <p14:tracePt t="89689" x="1054100" y="4451350"/>
          <p14:tracePt t="89701" x="1062038" y="4424363"/>
          <p14:tracePt t="89713" x="1062038" y="4410075"/>
          <p14:tracePt t="89780" x="1068388" y="4397375"/>
          <p14:tracePt t="89792" x="1068388" y="4389438"/>
          <p14:tracePt t="89802" x="1074738" y="4383088"/>
          <p14:tracePt t="89813" x="1103313" y="4376738"/>
          <p14:tracePt t="89825" x="1163638" y="4368800"/>
          <p14:tracePt t="89836" x="1219200" y="4349750"/>
          <p14:tracePt t="89847" x="1239838" y="4349750"/>
          <p14:tracePt t="89858" x="1314450" y="4341813"/>
          <p14:tracePt t="89870" x="1411288" y="4341813"/>
          <p14:tracePt t="89881" x="1506538" y="4341813"/>
          <p14:tracePt t="89892" x="1589088" y="4341813"/>
          <p14:tracePt t="89903" x="1698625" y="4341813"/>
          <p14:tracePt t="89915" x="1822450" y="4341813"/>
          <p14:tracePt t="89927" x="1958975" y="4341813"/>
          <p14:tracePt t="89937" x="2109788" y="4341813"/>
          <p14:tracePt t="89949" x="2260600" y="4341813"/>
          <p14:tracePt t="89962" x="2314575" y="4341813"/>
          <p14:tracePt t="89971" x="2424113" y="4356100"/>
          <p14:tracePt t="89982" x="2520950" y="4356100"/>
          <p14:tracePt t="89995" x="2589213" y="4356100"/>
          <p14:tracePt t="90005" x="2643188" y="4356100"/>
          <p14:tracePt t="90015" x="2713038" y="4356100"/>
          <p14:tracePt t="90029" x="2808288" y="4356100"/>
          <p14:tracePt t="90038" x="2903538" y="4356100"/>
          <p14:tracePt t="90050" x="3006725" y="4362450"/>
          <p14:tracePt t="90062" x="3103563" y="4362450"/>
          <p14:tracePt t="90072" x="3198813" y="4362450"/>
          <p14:tracePt t="90084" x="3225800" y="4362450"/>
          <p14:tracePt t="90095" x="3287713" y="4362450"/>
          <p14:tracePt t="90106" x="3343275" y="4362450"/>
          <p14:tracePt t="90117" x="3403600" y="4362450"/>
          <p14:tracePt t="90128" x="3444875" y="4362450"/>
          <p14:tracePt t="90140" x="3486150" y="4362450"/>
          <p14:tracePt t="90151" x="3527425" y="4362450"/>
          <p14:tracePt t="90162" x="3582988" y="4362450"/>
          <p14:tracePt t="90173" x="3636963" y="4362450"/>
          <p14:tracePt t="90185" x="3684588" y="4362450"/>
          <p14:tracePt t="90196" x="3740150" y="4362450"/>
          <p14:tracePt t="90207" x="3752850" y="4362450"/>
          <p14:tracePt t="90218" x="3781425" y="4362450"/>
          <p14:tracePt t="90230" x="3822700" y="4356100"/>
          <p14:tracePt t="90242" x="3856038" y="4356100"/>
          <p14:tracePt t="90252" x="3883025" y="4356100"/>
          <p14:tracePt t="90263" x="3911600" y="4356100"/>
          <p14:tracePt t="90275" x="3932238" y="4356100"/>
          <p14:tracePt t="90286" x="3959225" y="4349750"/>
          <p14:tracePt t="90297" x="3986213" y="4349750"/>
          <p14:tracePt t="90309" x="4013200" y="4349750"/>
          <p14:tracePt t="90320" x="4048125" y="4349750"/>
          <p14:tracePt t="90331" x="4054475" y="4349750"/>
          <p14:tracePt t="90343" x="4095750" y="4349750"/>
          <p14:tracePt t="90354" x="4143375" y="4349750"/>
          <p14:tracePt t="90365" x="4184650" y="4349750"/>
          <p14:tracePt t="90376" x="4225925" y="4349750"/>
          <p14:tracePt t="90387" x="4281488" y="4335463"/>
          <p14:tracePt t="90398" x="4341813" y="4335463"/>
          <p14:tracePt t="90413" x="4362450" y="4335463"/>
          <p14:tracePt t="90421" x="4391025" y="4335463"/>
          <p14:tracePt t="90432" x="4418013" y="4329113"/>
          <p14:tracePt t="90445" x="4424363" y="4329113"/>
          <p14:tracePt t="90467" x="4432300" y="4329113"/>
          <p14:tracePt t="90478" x="4438650" y="4329113"/>
          <p14:tracePt t="90489" x="4445000" y="4321175"/>
          <p14:tracePt t="90511" x="4451350" y="4321175"/>
          <p14:tracePt t="90545" x="4465638" y="4321175"/>
          <p14:tracePt t="90635" x="4471988" y="4321175"/>
          <p14:tracePt t="90657" x="4471988" y="4314825"/>
          <p14:tracePt t="90669" x="4479925" y="4314825"/>
          <p14:tracePt t="90680" x="4486275" y="4314825"/>
          <p14:tracePt t="90702" x="4492625" y="4308475"/>
          <p14:tracePt t="91906" x="4500563" y="4308475"/>
          <p14:tracePt t="91930" x="4506913" y="4308475"/>
          <p14:tracePt t="91986" x="4513263" y="4300538"/>
          <p14:tracePt t="92153" x="4486275" y="4300538"/>
          <p14:tracePt t="92165" x="4432300" y="4300538"/>
          <p14:tracePt t="92177" x="4335463" y="4300538"/>
          <p14:tracePt t="92187" x="4198938" y="4300538"/>
          <p14:tracePt t="92198" x="4013200" y="4300538"/>
          <p14:tracePt t="92210" x="3752850" y="4287838"/>
          <p14:tracePt t="92221" x="3500438" y="4287838"/>
          <p14:tracePt t="92233" x="3362325" y="4273550"/>
          <p14:tracePt t="92245" x="3246438" y="4273550"/>
          <p14:tracePt t="92255" x="3213100" y="4273550"/>
          <p14:tracePt t="92266" x="3116263" y="4273550"/>
          <p14:tracePt t="92277" x="3021013" y="4273550"/>
          <p14:tracePt t="92288" x="2911475" y="4259263"/>
          <p14:tracePt t="92300" x="2760663" y="4259263"/>
          <p14:tracePt t="92310" x="2574925" y="4259263"/>
          <p14:tracePt t="92322" x="2403475" y="4259263"/>
          <p14:tracePt t="92333" x="2233613" y="4259263"/>
          <p14:tracePt t="92345" x="2089150" y="4259263"/>
          <p14:tracePt t="92357" x="1979613" y="4259263"/>
          <p14:tracePt t="92367" x="1884363" y="4259263"/>
          <p14:tracePt t="92379" x="1849438" y="4259263"/>
          <p14:tracePt t="92390" x="1787525" y="4259263"/>
          <p14:tracePt t="92401" x="1719263" y="4259263"/>
          <p14:tracePt t="92412" x="1651000" y="4259263"/>
          <p14:tracePt t="92424" x="1568450" y="4259263"/>
          <p14:tracePt t="92435" x="1485900" y="4259263"/>
          <p14:tracePt t="92446" x="1417638" y="4259263"/>
          <p14:tracePt t="92457" x="1335088" y="4259263"/>
          <p14:tracePt t="92469" x="1274763" y="4259263"/>
          <p14:tracePt t="92479" x="1204913" y="4267200"/>
          <p14:tracePt t="92491" x="1163638" y="4267200"/>
          <p14:tracePt t="92502" x="1150938" y="4267200"/>
          <p14:tracePt t="92513" x="1109663" y="4279900"/>
          <p14:tracePt t="92525" x="1074738" y="4294188"/>
          <p14:tracePt t="92536" x="1041400" y="4300538"/>
          <p14:tracePt t="92547" x="985838" y="4308475"/>
          <p14:tracePt t="92559" x="952500" y="4314825"/>
          <p14:tracePt t="92570" x="911225" y="4335463"/>
          <p14:tracePt t="92581" x="884238" y="4356100"/>
          <p14:tracePt t="92601" x="863600" y="4376738"/>
          <p14:tracePt t="92605" x="849313" y="4389438"/>
          <p14:tracePt t="92614" x="842963" y="4397375"/>
          <p14:tracePt t="92627" x="835025" y="4403725"/>
          <p14:tracePt t="92649" x="801688" y="4424363"/>
          <p14:tracePt t="92651" x="801688" y="4438650"/>
          <p14:tracePt t="92661" x="781050" y="4459288"/>
          <p14:tracePt t="92671" x="774700" y="4465638"/>
          <p14:tracePt t="92682" x="766763" y="4471988"/>
          <p14:tracePt t="92694" x="766763" y="4498975"/>
          <p14:tracePt t="92705" x="760413" y="4527550"/>
          <p14:tracePt t="92716" x="746125" y="4575175"/>
          <p14:tracePt t="92727" x="746125" y="4602163"/>
          <p14:tracePt t="92739" x="746125" y="4608513"/>
          <p14:tracePt t="92750" x="746125" y="4629150"/>
          <p14:tracePt t="92762" x="746125" y="4637088"/>
          <p14:tracePt t="92772" x="746125" y="4643438"/>
          <p14:tracePt t="92784" x="746125" y="4657725"/>
          <p14:tracePt t="92795" x="746125" y="4670425"/>
          <p14:tracePt t="92806" x="746125" y="4691063"/>
          <p14:tracePt t="92817" x="746125" y="4705350"/>
          <p14:tracePt t="92829" x="746125" y="4725988"/>
          <p14:tracePt t="92840" x="746125" y="4738688"/>
          <p14:tracePt t="92851" x="746125" y="4759325"/>
          <p14:tracePt t="92862" x="746125" y="4767263"/>
          <p14:tracePt t="92879" x="746125" y="4779963"/>
          <p14:tracePt t="92885" x="746125" y="4794250"/>
          <p14:tracePt t="92907" x="746125" y="4800600"/>
          <p14:tracePt t="92929" x="746125" y="4808538"/>
          <p14:tracePt t="92941" x="746125" y="4814888"/>
          <p14:tracePt t="92952" x="746125" y="4821238"/>
          <p14:tracePt t="92963" x="754063" y="4835525"/>
          <p14:tracePt t="92975" x="754063" y="4848225"/>
          <p14:tracePt t="92997" x="760413" y="4848225"/>
          <p14:tracePt t="93076" x="766763" y="4848225"/>
          <p14:tracePt t="93098" x="774700" y="4848225"/>
          <p14:tracePt t="93166" x="781050" y="4848225"/>
          <p14:tracePt t="93189" x="787400" y="4848225"/>
          <p14:tracePt t="93380" x="793750" y="4856163"/>
          <p14:tracePt t="93402" x="801688" y="4856163"/>
          <p14:tracePt t="93515" x="801688" y="4862513"/>
          <p14:tracePt t="93548" x="808038" y="4862513"/>
          <p14:tracePt t="93560" x="814388" y="4862513"/>
          <p14:tracePt t="93571" x="822325" y="4862513"/>
          <p14:tracePt t="93583" x="828675" y="4868863"/>
          <p14:tracePt t="93593" x="835025" y="4868863"/>
          <p14:tracePt t="93605" x="842963" y="4868863"/>
          <p14:tracePt t="93661" x="849313" y="4876800"/>
          <p14:tracePt t="93672" x="855663" y="4876800"/>
          <p14:tracePt t="93684" x="855663" y="4883150"/>
          <p14:tracePt t="93695" x="863600" y="4883150"/>
          <p14:tracePt t="93706" x="869950" y="4883150"/>
          <p14:tracePt t="94167" x="869950" y="4889500"/>
          <p14:tracePt t="94359" x="869950" y="4897438"/>
          <p14:tracePt t="94370" x="876300" y="4897438"/>
          <p14:tracePt t="94392" x="884238" y="4897438"/>
          <p14:tracePt t="94415" x="896938" y="4903788"/>
          <p14:tracePt t="94437" x="904875" y="4903788"/>
          <p14:tracePt t="94449" x="904875" y="4910138"/>
          <p14:tracePt t="94494" x="911225" y="4910138"/>
          <p14:tracePt t="94516" x="917575" y="4910138"/>
          <p14:tracePt t="94527" x="917575" y="4918075"/>
          <p14:tracePt t="94572" x="923925" y="4918075"/>
          <p14:tracePt t="94584" x="931863" y="4918075"/>
          <p14:tracePt t="94595" x="938213" y="4918075"/>
          <p14:tracePt t="94606" x="944563" y="4918075"/>
          <p14:tracePt t="94617" x="965200" y="4918075"/>
          <p14:tracePt t="94628" x="985838" y="4918075"/>
          <p14:tracePt t="94642" x="1041400" y="4918075"/>
          <p14:tracePt t="94662" x="1054100" y="4918075"/>
          <p14:tracePt t="94673" x="1068388" y="4918075"/>
          <p14:tracePt t="94685" x="1103313" y="4918075"/>
          <p14:tracePt t="94696" x="1144588" y="4918075"/>
          <p14:tracePt t="94707" x="1171575" y="4918075"/>
          <p14:tracePt t="94720" x="1225550" y="4918075"/>
          <p14:tracePt t="94730" x="1246188" y="4918075"/>
          <p14:tracePt t="94741" x="1246188" y="4924425"/>
          <p14:tracePt t="94752" x="1254125" y="4924425"/>
          <p14:tracePt t="94763" x="1274763" y="4924425"/>
          <p14:tracePt t="94775" x="1287463" y="4924425"/>
          <p14:tracePt t="94797" x="1314450" y="4924425"/>
          <p14:tracePt t="94801" x="1328738" y="4924425"/>
          <p14:tracePt t="94812" x="1335088" y="4924425"/>
          <p14:tracePt t="94820" x="1343025" y="4924425"/>
          <p14:tracePt t="94842" x="1349375" y="4924425"/>
          <p14:tracePt t="94853" x="1355725" y="4924425"/>
          <p14:tracePt t="94865" x="1363663" y="4924425"/>
          <p14:tracePt t="94876" x="1376363" y="4924425"/>
          <p14:tracePt t="94893" x="1390650" y="4918075"/>
          <p14:tracePt t="94898" x="1397000" y="4918075"/>
          <p14:tracePt t="94910" x="1403350" y="4918075"/>
          <p14:tracePt t="94932" x="1411288" y="4918075"/>
          <p14:tracePt t="94943" x="1417638" y="4918075"/>
          <p14:tracePt t="94955" x="1423988" y="4910138"/>
          <p14:tracePt t="94966" x="1431925" y="4910138"/>
          <p14:tracePt t="94977" x="1438275" y="4910138"/>
          <p14:tracePt t="94989" x="1444625" y="4910138"/>
          <p14:tracePt t="95011" x="1458913" y="4910138"/>
          <p14:tracePt t="95022" x="1473200" y="4910138"/>
          <p14:tracePt t="95033" x="1485900" y="4903788"/>
          <p14:tracePt t="95045" x="1493838" y="4903788"/>
          <p14:tracePt t="95057" x="1506538" y="4903788"/>
          <p14:tracePt t="95067" x="1514475" y="4903788"/>
          <p14:tracePt t="95135" x="1520825" y="4903788"/>
          <p14:tracePt t="95146" x="1527175" y="4903788"/>
          <p14:tracePt t="95157" x="1533525" y="4903788"/>
          <p14:tracePt t="95169" x="1547813" y="4903788"/>
          <p14:tracePt t="95180" x="1554163" y="4903788"/>
          <p14:tracePt t="95191" x="1562100" y="4903788"/>
          <p14:tracePt t="95258" x="1568450" y="4897438"/>
          <p14:tracePt t="95270" x="1574800" y="4897438"/>
          <p14:tracePt t="95282" x="1582738" y="4897438"/>
          <p14:tracePt t="95292" x="1603375" y="4897438"/>
          <p14:tracePt t="95371" x="1609725" y="4897438"/>
          <p14:tracePt t="95697" x="1616075" y="4897438"/>
          <p14:tracePt t="95720" x="1692275" y="4897438"/>
          <p14:tracePt t="95723" x="1746250" y="4897438"/>
          <p14:tracePt t="95731" x="1793875" y="4897438"/>
          <p14:tracePt t="95742" x="1808163" y="4897438"/>
          <p14:tracePt t="95753" x="1814513" y="4897438"/>
          <p14:tracePt t="95765" x="1835150" y="4897438"/>
          <p14:tracePt t="95799" x="1843088" y="4897438"/>
          <p14:tracePt t="95810" x="1849438" y="4903788"/>
          <p14:tracePt t="95821" x="1870075" y="4903788"/>
          <p14:tracePt t="95832" x="1903413" y="4903788"/>
          <p14:tracePt t="95844" x="1924050" y="4903788"/>
          <p14:tracePt t="95855" x="1952625" y="4910138"/>
          <p14:tracePt t="95866" x="1979613" y="4910138"/>
          <p14:tracePt t="95878" x="2000250" y="4910138"/>
          <p14:tracePt t="95893" x="2006600" y="4910138"/>
          <p14:tracePt t="95900" x="2012950" y="4910138"/>
          <p14:tracePt t="95911" x="2020888" y="4910138"/>
          <p14:tracePt t="95922" x="2033588" y="4910138"/>
          <p14:tracePt t="95934" x="2041525" y="4910138"/>
          <p14:tracePt t="95944" x="2062163" y="4910138"/>
          <p14:tracePt t="95956" x="2082800" y="4910138"/>
          <p14:tracePt t="95968" x="2095500" y="4918075"/>
          <p14:tracePt t="95978" x="2116138" y="4918075"/>
          <p14:tracePt t="95991" x="2136775" y="4918075"/>
          <p14:tracePt t="96001" x="2171700" y="4918075"/>
          <p14:tracePt t="96012" x="2225675" y="4918075"/>
          <p14:tracePt t="96023" x="2266950" y="4918075"/>
          <p14:tracePt t="96035" x="2322513" y="4918075"/>
          <p14:tracePt t="96046" x="2343150" y="4918075"/>
          <p14:tracePt t="96058" x="2382838" y="4918075"/>
          <p14:tracePt t="96069" x="2424113" y="4918075"/>
          <p14:tracePt t="96080" x="2465388" y="4918075"/>
          <p14:tracePt t="96093" x="2513013" y="4918075"/>
          <p14:tracePt t="96102" x="2554288" y="4918075"/>
          <p14:tracePt t="96114" x="2595563" y="4918075"/>
          <p14:tracePt t="96127" x="2636838" y="4918075"/>
          <p14:tracePt t="96136" x="2657475" y="4924425"/>
          <p14:tracePt t="96147" x="2671763" y="4924425"/>
          <p14:tracePt t="96160" x="2698750" y="4924425"/>
          <p14:tracePt t="96181" x="2719388" y="4924425"/>
          <p14:tracePt t="96184" x="2752725" y="4924425"/>
          <p14:tracePt t="96195" x="2781300" y="4924425"/>
          <p14:tracePt t="96204" x="2781300" y="4930775"/>
          <p14:tracePt t="96215" x="2801938" y="4930775"/>
          <p14:tracePt t="96227" x="2843213" y="4930775"/>
          <p14:tracePt t="96237" x="2876550" y="4930775"/>
          <p14:tracePt t="96249" x="2903538" y="4938713"/>
          <p14:tracePt t="96259" x="2938463" y="4938713"/>
          <p14:tracePt t="96271" x="2979738" y="4938713"/>
          <p14:tracePt t="96282" x="3006725" y="4938713"/>
          <p14:tracePt t="96294" x="3013075" y="4938713"/>
          <p14:tracePt t="96305" x="3041650" y="4938713"/>
          <p14:tracePt t="96316" x="3054350" y="4938713"/>
          <p14:tracePt t="96327" x="3074988" y="4938713"/>
          <p14:tracePt t="96339" x="3089275" y="4938713"/>
          <p14:tracePt t="96350" x="3103563" y="4938713"/>
          <p14:tracePt t="96361" x="3109913" y="4938713"/>
          <p14:tracePt t="96373" x="3122613" y="4938713"/>
          <p14:tracePt t="96383" x="3130550" y="4938713"/>
          <p14:tracePt t="96395" x="3136900" y="4938713"/>
          <p14:tracePt t="96417" x="3143250" y="4938713"/>
          <p14:tracePt t="96428" x="3157538" y="4930775"/>
          <p14:tracePt t="96440" x="3178175" y="4924425"/>
          <p14:tracePt t="96451" x="3205163" y="4924425"/>
          <p14:tracePt t="96463" x="3219450" y="4918075"/>
          <p14:tracePt t="96474" x="3232150" y="4918075"/>
          <p14:tracePt t="96485" x="3240088" y="4910138"/>
          <p14:tracePt t="96543" x="3246438" y="4910138"/>
          <p14:tracePt t="96563" x="3252788" y="4910138"/>
          <p14:tracePt t="96576" x="3260725" y="4903788"/>
          <p14:tracePt t="96586" x="3267075" y="4903788"/>
          <p14:tracePt t="96642" x="3273425" y="4903788"/>
          <p14:tracePt t="96676" x="3273425" y="4897438"/>
          <p14:tracePt t="96687" x="3281363" y="4897438"/>
          <p14:tracePt t="101966" x="4130675" y="4951413"/>
          <p14:tracePt t="101979" x="4403725" y="4978400"/>
          <p14:tracePt t="101981" x="4541838" y="4978400"/>
          <p14:tracePt t="101997" x="4595813" y="4978400"/>
          <p14:tracePt t="102008" x="4870450" y="4978400"/>
          <p14:tracePt t="102020" x="5033963" y="4978400"/>
          <p14:tracePt t="102031" x="5267325" y="4992688"/>
          <p14:tracePt t="102042" x="5521325" y="4992688"/>
          <p14:tracePt t="102054" x="5616575" y="4992688"/>
          <p14:tracePt t="102065" x="5870575" y="4986338"/>
          <p14:tracePt t="102076" x="6096000" y="4972050"/>
          <p14:tracePt t="102087" x="6356350" y="4951413"/>
          <p14:tracePt t="102098" x="6548438" y="4910138"/>
          <p14:tracePt t="102110" x="6711950" y="4876800"/>
          <p14:tracePt t="102121" x="6889750" y="4808538"/>
          <p14:tracePt t="102132" x="7123113" y="4711700"/>
          <p14:tracePt t="102143" x="7294563" y="4664075"/>
          <p14:tracePt t="102157" x="7589838" y="4560888"/>
          <p14:tracePt t="102166" x="7623175" y="4548188"/>
          <p14:tracePt t="102177" x="7670800" y="4527550"/>
          <p14:tracePt t="102190" x="7720013" y="4506913"/>
          <p14:tracePt t="102199" x="7829550" y="4465638"/>
          <p14:tracePt t="102211" x="7945438" y="4397375"/>
          <p14:tracePt t="102224" x="8108950" y="4329113"/>
          <p14:tracePt t="102233" x="8356600" y="4267200"/>
          <p14:tracePt t="102245" x="8520113" y="4232275"/>
          <p14:tracePt t="102257" x="8712200" y="4191000"/>
          <p14:tracePt t="102267" x="8877300" y="4149725"/>
          <p14:tracePt t="102279" x="9048750" y="41021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165B6D6F-A726-40A0-807F-0C4D229B2B14}"/>
              </a:ext>
            </a:extLst>
          </p:cNvPr>
          <p:cNvSpPr>
            <a:spLocks noGrp="1"/>
          </p:cNvSpPr>
          <p:nvPr>
            <p:ph type="ctrTitle" idx="6"/>
          </p:nvPr>
        </p:nvSpPr>
        <p:spPr>
          <a:xfrm>
            <a:off x="311700" y="339750"/>
            <a:ext cx="8520600" cy="606600"/>
          </a:xfrm>
        </p:spPr>
        <p:txBody>
          <a:bodyPr/>
          <a:lstStyle/>
          <a:p>
            <a:pPr algn="l"/>
            <a:r>
              <a:rPr lang="ko-KR" altLang="en-US" sz="2500" dirty="0"/>
              <a:t>  경사상승법 과정</a:t>
            </a:r>
          </a:p>
        </p:txBody>
      </p:sp>
      <p:pic>
        <p:nvPicPr>
          <p:cNvPr id="10" name="그림 9" descr="텍스트이(가) 표시된 사진&#10;&#10;자동 생성된 설명">
            <a:extLst>
              <a:ext uri="{FF2B5EF4-FFF2-40B4-BE49-F238E27FC236}">
                <a16:creationId xmlns:a16="http://schemas.microsoft.com/office/drawing/2014/main" id="{A07619AB-13AB-42B2-9389-F6EF3525FA94}"/>
              </a:ext>
            </a:extLst>
          </p:cNvPr>
          <p:cNvPicPr>
            <a:picLocks noChangeAspect="1"/>
          </p:cNvPicPr>
          <p:nvPr/>
        </p:nvPicPr>
        <p:blipFill>
          <a:blip r:embed="rId4"/>
          <a:stretch>
            <a:fillRect/>
          </a:stretch>
        </p:blipFill>
        <p:spPr>
          <a:xfrm>
            <a:off x="624114" y="1000188"/>
            <a:ext cx="5582232" cy="3803562"/>
          </a:xfrm>
          <a:prstGeom prst="rect">
            <a:avLst/>
          </a:prstGeom>
        </p:spPr>
      </p:pic>
      <p:pic>
        <p:nvPicPr>
          <p:cNvPr id="11" name="오디오 10">
            <a:hlinkClick r:id="" action="ppaction://media"/>
            <a:extLst>
              <a:ext uri="{FF2B5EF4-FFF2-40B4-BE49-F238E27FC236}">
                <a16:creationId xmlns:a16="http://schemas.microsoft.com/office/drawing/2014/main" id="{EA3F5766-9FA6-4689-A3ED-E0134C58B0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663124822"/>
      </p:ext>
    </p:extLst>
  </p:cSld>
  <p:clrMapOvr>
    <a:masterClrMapping/>
  </p:clrMapOvr>
  <mc:AlternateContent xmlns:mc="http://schemas.openxmlformats.org/markup-compatibility/2006">
    <mc:Choice xmlns:p14="http://schemas.microsoft.com/office/powerpoint/2010/main" Requires="p14">
      <p:transition spd="slow" p14:dur="2000" advTm="67344"/>
    </mc:Choice>
    <mc:Fallback>
      <p:transition spd="slow" advTm="67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4390" x="8774113" y="985838"/>
          <p14:tracePt t="4405" x="8774113" y="993775"/>
          <p14:tracePt t="4416" x="8753475" y="1006475"/>
          <p14:tracePt t="4429" x="8718550" y="1027113"/>
          <p14:tracePt t="4439" x="8670925" y="1047750"/>
          <p14:tracePt t="4451" x="8650288" y="1054100"/>
          <p14:tracePt t="4461" x="8582025" y="1074738"/>
          <p14:tracePt t="4473" x="8513763" y="1082675"/>
          <p14:tracePt t="4485" x="8418513" y="1095375"/>
          <p14:tracePt t="4495" x="8321675" y="1109663"/>
          <p14:tracePt t="4506" x="8205788" y="1130300"/>
          <p14:tracePt t="4518" x="8096250" y="1163638"/>
          <p14:tracePt t="4529" x="7986713" y="1184275"/>
          <p14:tracePt t="4540" x="7862888" y="1198563"/>
          <p14:tracePt t="4551" x="7759700" y="1204913"/>
          <p14:tracePt t="4562" x="7616825" y="1204913"/>
          <p14:tracePt t="4574" x="7540625" y="1204913"/>
          <p14:tracePt t="4585" x="7424738" y="1204913"/>
          <p14:tracePt t="4597" x="7288213" y="1204913"/>
          <p14:tracePt t="4608" x="7164388" y="1192213"/>
          <p14:tracePt t="4619" x="7034213" y="1171575"/>
          <p14:tracePt t="4632" x="6938963" y="1157288"/>
          <p14:tracePt t="4642" x="6904038" y="1143000"/>
          <p14:tracePt t="4653" x="6897688" y="1143000"/>
          <p14:tracePt t="4686" x="6856413" y="1130300"/>
          <p14:tracePt t="4698" x="6835775" y="1123950"/>
          <p14:tracePt t="4709" x="6761163" y="1116013"/>
          <p14:tracePt t="4720" x="6684963" y="1095375"/>
          <p14:tracePt t="4732" x="6602413" y="1074738"/>
          <p14:tracePt t="4742" x="6554788" y="1068388"/>
          <p14:tracePt t="4810" x="6548438" y="1068388"/>
          <p14:tracePt t="4822" x="6540500" y="1068388"/>
          <p14:tracePt t="4832" x="6521450" y="1068388"/>
          <p14:tracePt t="4844" x="6500813" y="1068388"/>
          <p14:tracePt t="4912" x="6492875" y="1068388"/>
          <p14:tracePt t="4923" x="6480175" y="1062038"/>
          <p14:tracePt t="4934" x="6465888" y="1062038"/>
          <p14:tracePt t="4945" x="6459538" y="1054100"/>
          <p14:tracePt t="4956" x="6445250" y="1054100"/>
          <p14:tracePt t="4967" x="6424613" y="1054100"/>
          <p14:tracePt t="4979" x="6403975" y="1054100"/>
          <p14:tracePt t="4990" x="6383338" y="1054100"/>
          <p14:tracePt t="5001" x="6342063" y="1047750"/>
          <p14:tracePt t="5013" x="6280150" y="1033463"/>
          <p14:tracePt t="5024" x="6211888" y="1014413"/>
          <p14:tracePt t="5035" x="6122988" y="993775"/>
          <p14:tracePt t="5047" x="6069013" y="973138"/>
          <p14:tracePt t="5058" x="6034088" y="965200"/>
          <p14:tracePt t="5069" x="6027738" y="965200"/>
          <p14:tracePt t="5082" x="6021388" y="958850"/>
          <p14:tracePt t="5091" x="6013450" y="958850"/>
          <p14:tracePt t="5114" x="6007100" y="958850"/>
          <p14:tracePt t="5125" x="5992813" y="952500"/>
          <p14:tracePt t="5136" x="5972175" y="952500"/>
          <p14:tracePt t="5149" x="5930900" y="944563"/>
          <p14:tracePt t="5158" x="5870575" y="938213"/>
          <p14:tracePt t="5170" x="5815013" y="923925"/>
          <p14:tracePt t="5182" x="5746750" y="923925"/>
          <p14:tracePt t="5193" x="5719763" y="923925"/>
          <p14:tracePt t="5204" x="5691188" y="923925"/>
          <p14:tracePt t="5216" x="5657850" y="923925"/>
          <p14:tracePt t="5226" x="5637213" y="923925"/>
          <p14:tracePt t="5237" x="5622925" y="923925"/>
          <p14:tracePt t="5248" x="5595938" y="923925"/>
          <p14:tracePt t="5260" x="5554663" y="923925"/>
          <p14:tracePt t="5271" x="5459413" y="917575"/>
          <p14:tracePt t="5281" x="5335588" y="917575"/>
          <p14:tracePt t="5294" x="5219700" y="952500"/>
          <p14:tracePt t="5305" x="5095875" y="973138"/>
          <p14:tracePt t="5318" x="4951413" y="1020763"/>
          <p14:tracePt t="5328" x="4808538" y="1068388"/>
          <p14:tracePt t="5339" x="4740275" y="1089025"/>
          <p14:tracePt t="5350" x="4711700" y="1103313"/>
          <p14:tracePt t="5361" x="4705350" y="1103313"/>
          <p14:tracePt t="5417" x="4692650" y="1103313"/>
          <p14:tracePt t="5429" x="4651375" y="1116013"/>
          <p14:tracePt t="5440" x="4602163" y="1116013"/>
          <p14:tracePt t="5451" x="4562475" y="1116013"/>
          <p14:tracePt t="5462" x="4506913" y="1116013"/>
          <p14:tracePt t="5474" x="4438650" y="1116013"/>
          <p14:tracePt t="5485" x="4370388" y="1116013"/>
          <p14:tracePt t="5497" x="4322763" y="1109663"/>
          <p14:tracePt t="5507" x="4308475" y="1109663"/>
          <p14:tracePt t="5913" x="4314825" y="1109663"/>
          <p14:tracePt t="10607" x="3506788" y="1006475"/>
          <p14:tracePt t="10618" x="3444875" y="1006475"/>
          <p14:tracePt t="10621" x="3397250" y="1006475"/>
          <p14:tracePt t="10639" x="3376613" y="1006475"/>
          <p14:tracePt t="10650" x="3294063" y="1014413"/>
          <p14:tracePt t="10661" x="3260725" y="1020763"/>
          <p14:tracePt t="10671" x="3240088" y="1020763"/>
          <p14:tracePt t="10682" x="3171825" y="1041400"/>
          <p14:tracePt t="10694" x="3021013" y="1062038"/>
          <p14:tracePt t="10705" x="2814638" y="1074738"/>
          <p14:tracePt t="10716" x="2589213" y="1074738"/>
          <p14:tracePt t="10728" x="2335213" y="1074738"/>
          <p14:tracePt t="10739" x="2136775" y="1068388"/>
          <p14:tracePt t="10750" x="2020888" y="1047750"/>
          <p14:tracePt t="10761" x="1952625" y="1047750"/>
          <p14:tracePt t="10773" x="1870075" y="1033463"/>
          <p14:tracePt t="10784" x="1773238" y="1033463"/>
          <p14:tracePt t="10797" x="1754188" y="1033463"/>
          <p14:tracePt t="10807" x="1684338" y="1047750"/>
          <p14:tracePt t="10818" x="1603375" y="1068388"/>
          <p14:tracePt t="10831" x="1527175" y="1089025"/>
          <p14:tracePt t="10840" x="1473200" y="1109663"/>
          <p14:tracePt t="10851" x="1335088" y="1192213"/>
          <p14:tracePt t="10864" x="1301750" y="1212850"/>
          <p14:tracePt t="10884" x="1074738" y="1335088"/>
          <p14:tracePt t="10896" x="931863" y="1382713"/>
          <p14:tracePt t="10907" x="835025" y="1417638"/>
          <p14:tracePt t="10919" x="808038" y="1423988"/>
          <p14:tracePt t="10930" x="801688" y="1431925"/>
          <p14:tracePt t="10964" x="801688" y="1438275"/>
          <p14:tracePt t="10975" x="801688" y="1444625"/>
          <p14:tracePt t="10986" x="808038" y="1473200"/>
          <p14:tracePt t="10999" x="808038" y="1500188"/>
          <p14:tracePt t="11009" x="808038" y="1520825"/>
          <p14:tracePt t="11020" x="814388" y="1527175"/>
          <p14:tracePt t="11032" x="814388" y="1533525"/>
          <p14:tracePt t="11054" x="822325" y="1533525"/>
          <p14:tracePt t="11065" x="828675" y="1541463"/>
          <p14:tracePt t="11077" x="849313" y="1541463"/>
          <p14:tracePt t="11087" x="863600" y="1547813"/>
          <p14:tracePt t="11099" x="876300" y="1554163"/>
          <p14:tracePt t="11110" x="896938" y="1554163"/>
          <p14:tracePt t="11121" x="917575" y="1562100"/>
          <p14:tracePt t="11133" x="938213" y="1562100"/>
          <p14:tracePt t="11145" x="944563" y="1562100"/>
          <p14:tracePt t="11213" x="952500" y="1574800"/>
          <p14:tracePt t="11223" x="952500" y="1582738"/>
          <p14:tracePt t="11234" x="952500" y="1589088"/>
          <p14:tracePt t="11246" x="958850" y="1622425"/>
          <p14:tracePt t="11257" x="958850" y="1643063"/>
          <p14:tracePt t="11268" x="958850" y="1657350"/>
          <p14:tracePt t="11280" x="965200" y="1663700"/>
          <p14:tracePt t="11346" x="965200" y="1671638"/>
          <p14:tracePt t="13385" x="973138" y="1677988"/>
          <p14:tracePt t="13395" x="979488" y="1677988"/>
          <p14:tracePt t="13416" x="985838" y="1677988"/>
          <p14:tracePt t="13429" x="1000125" y="1684338"/>
          <p14:tracePt t="13450" x="1020763" y="1692275"/>
          <p14:tracePt t="13462" x="1054100" y="1698625"/>
          <p14:tracePt t="13472" x="1074738" y="1698625"/>
          <p14:tracePt t="13484" x="1095375" y="1698625"/>
          <p14:tracePt t="13495" x="1130300" y="1698625"/>
          <p14:tracePt t="13507" x="1157288" y="1698625"/>
          <p14:tracePt t="13517" x="1184275" y="1698625"/>
          <p14:tracePt t="13530" x="1204913" y="1698625"/>
          <p14:tracePt t="13540" x="1212850" y="1698625"/>
          <p14:tracePt t="13551" x="1239838" y="1698625"/>
          <p14:tracePt t="13564" x="1266825" y="1698625"/>
          <p14:tracePt t="13574" x="1287463" y="1698625"/>
          <p14:tracePt t="13585" x="1322388" y="1698625"/>
          <p14:tracePt t="13596" x="1343025" y="1698625"/>
          <p14:tracePt t="13608" x="1376363" y="1698625"/>
          <p14:tracePt t="13619" x="1384300" y="1698625"/>
          <p14:tracePt t="13631" x="1390650" y="1698625"/>
          <p14:tracePt t="13641" x="1403350" y="1698625"/>
          <p14:tracePt t="13653" x="1417638" y="1698625"/>
          <p14:tracePt t="13664" x="1423988" y="1698625"/>
          <p14:tracePt t="13676" x="1458913" y="1692275"/>
          <p14:tracePt t="13686" x="1506538" y="1692275"/>
          <p14:tracePt t="13698" x="1547813" y="1692275"/>
          <p14:tracePt t="13709" x="1589088" y="1692275"/>
          <p14:tracePt t="13720" x="1616075" y="1692275"/>
          <p14:tracePt t="13731" x="1630363" y="1692275"/>
          <p14:tracePt t="13743" x="1644650" y="1692275"/>
          <p14:tracePt t="13754" x="1651000" y="1692275"/>
          <p14:tracePt t="13765" x="1663700" y="1692275"/>
          <p14:tracePt t="13776" x="1704975" y="1692275"/>
          <p14:tracePt t="13788" x="1719263" y="1692275"/>
          <p14:tracePt t="13799" x="1766888" y="1692275"/>
          <p14:tracePt t="13811" x="1828800" y="1692275"/>
          <p14:tracePt t="13822" x="1884363" y="1692275"/>
          <p14:tracePt t="13833" x="1924050" y="1692275"/>
          <p14:tracePt t="13846" x="1938338" y="1692275"/>
          <p14:tracePt t="13855" x="1952625" y="1692275"/>
          <p14:tracePt t="13867" x="1958975" y="1692275"/>
          <p14:tracePt t="13882" x="1965325" y="1692275"/>
          <p14:tracePt t="13889" x="1993900" y="1692275"/>
          <p14:tracePt t="13900" x="2012950" y="1692275"/>
          <p14:tracePt t="13913" x="2020888" y="1692275"/>
          <p14:tracePt t="13923" x="2027238" y="1692275"/>
          <p14:tracePt t="13934" x="2033588" y="1692275"/>
          <p14:tracePt t="13957" x="2041525" y="1692275"/>
          <p14:tracePt t="13968" x="2054225" y="1692275"/>
          <p14:tracePt t="13979" x="2062163" y="1692275"/>
          <p14:tracePt t="13990" x="2068513" y="1692275"/>
          <p14:tracePt t="14002" x="2082800" y="1692275"/>
          <p14:tracePt t="14012" x="2124075" y="1692275"/>
          <p14:tracePt t="14024" x="2151063" y="1692275"/>
          <p14:tracePt t="14047" x="2157413" y="1692275"/>
          <p14:tracePt t="14069" x="2163763" y="1692275"/>
          <p14:tracePt t="14092" x="2171700" y="1692275"/>
          <p14:tracePt t="14102" x="2178050" y="1692275"/>
          <p14:tracePt t="14114" x="2212975" y="1692275"/>
          <p14:tracePt t="14126" x="2254250" y="1692275"/>
          <p14:tracePt t="14136" x="2322513" y="1692275"/>
          <p14:tracePt t="14148" x="2397125" y="1692275"/>
          <p14:tracePt t="14159" x="2417763" y="1692275"/>
          <p14:tracePt t="14170" x="2459038" y="1698625"/>
          <p14:tracePt t="14181" x="2513013" y="1712913"/>
          <p14:tracePt t="14193" x="2541588" y="1712913"/>
          <p14:tracePt t="14204" x="2568575" y="1712913"/>
          <p14:tracePt t="14215" x="2603500" y="1712913"/>
          <p14:tracePt t="14227" x="2651125" y="1719263"/>
          <p14:tracePt t="14238" x="2698750" y="1719263"/>
          <p14:tracePt t="14249" x="2740025" y="1719263"/>
          <p14:tracePt t="14263" x="2760663" y="1725613"/>
          <p14:tracePt t="14283" x="2767013" y="1725613"/>
          <p14:tracePt t="14316" x="2773363" y="1725613"/>
          <p14:tracePt t="14329" x="2781300" y="1725613"/>
          <p14:tracePt t="14339" x="2787650" y="1725613"/>
          <p14:tracePt t="14350" x="2801938" y="1725613"/>
          <p14:tracePt t="14370" x="2828925" y="1725613"/>
          <p14:tracePt t="14373" x="2843213" y="1733550"/>
          <p14:tracePt t="14396" x="2849563" y="1733550"/>
          <p14:tracePt t="14519" x="2855913" y="1733550"/>
          <p14:tracePt t="14576" x="2870200" y="1733550"/>
          <p14:tracePt t="14598" x="2876550" y="1733550"/>
          <p14:tracePt t="14609" x="2882900" y="1733550"/>
          <p14:tracePt t="14643" x="2890838" y="1733550"/>
          <p14:tracePt t="14654" x="2911475" y="1733550"/>
          <p14:tracePt t="14665" x="2932113" y="1733550"/>
          <p14:tracePt t="14677" x="2959100" y="1733550"/>
          <p14:tracePt t="14688" x="2986088" y="1733550"/>
          <p14:tracePt t="14699" x="3006725" y="1733550"/>
          <p14:tracePt t="14712" x="3033713" y="1733550"/>
          <p14:tracePt t="14722" x="3062288" y="1733550"/>
          <p14:tracePt t="14733" x="3095625" y="1739900"/>
          <p14:tracePt t="14745" x="3122613" y="1739900"/>
          <p14:tracePt t="14756" x="3143250" y="1739900"/>
          <p14:tracePt t="15566" x="3151188" y="1739900"/>
          <p14:tracePt t="15578" x="3157538" y="1739900"/>
          <p14:tracePt t="15588" x="3163888" y="1739900"/>
          <p14:tracePt t="15599" x="3171825" y="1739900"/>
          <p14:tracePt t="15614" x="3198813" y="1739900"/>
          <p14:tracePt t="15631" x="3213100" y="1739900"/>
          <p14:tracePt t="15654" x="3219450" y="1739900"/>
          <p14:tracePt t="15721" x="3225800" y="1739900"/>
          <p14:tracePt t="15733" x="3232150" y="1739900"/>
          <p14:tracePt t="15745" x="3240088" y="1739900"/>
          <p14:tracePt t="15756" x="3246438" y="1739900"/>
          <p14:tracePt t="15768" x="3260725" y="1739900"/>
          <p14:tracePt t="15779" x="3287713" y="1739900"/>
          <p14:tracePt t="15790" x="3294063" y="1739900"/>
          <p14:tracePt t="15892" x="3302000" y="1739900"/>
          <p14:tracePt t="15914" x="3308350" y="1739900"/>
          <p14:tracePt t="15925" x="3328988" y="1739900"/>
          <p14:tracePt t="15936" x="3335338" y="1739900"/>
          <p14:tracePt t="15948" x="3349625" y="1739900"/>
          <p14:tracePt t="15959" x="3355975" y="1739900"/>
          <p14:tracePt t="16061" x="3328988" y="1739900"/>
          <p14:tracePt t="16071" x="3287713" y="1739900"/>
          <p14:tracePt t="16083" x="3232150" y="1739900"/>
          <p14:tracePt t="16094" x="3178175" y="1752600"/>
          <p14:tracePt t="16105" x="3136900" y="1752600"/>
          <p14:tracePt t="16117" x="3074988" y="1752600"/>
          <p14:tracePt t="16129" x="3021013" y="1752600"/>
          <p14:tracePt t="16139" x="2952750" y="1752600"/>
          <p14:tracePt t="16150" x="2882900" y="1752600"/>
          <p14:tracePt t="16162" x="2773363" y="1752600"/>
          <p14:tracePt t="16173" x="2663825" y="1752600"/>
          <p14:tracePt t="16184" x="2636838" y="1746250"/>
          <p14:tracePt t="16196" x="2554288" y="1746250"/>
          <p14:tracePt t="16207" x="2520950" y="1739900"/>
          <p14:tracePt t="16218" x="2500313" y="1739900"/>
          <p14:tracePt t="16230" x="2493963" y="1733550"/>
          <p14:tracePt t="16263" x="2486025" y="1733550"/>
          <p14:tracePt t="16274" x="2473325" y="1733550"/>
          <p14:tracePt t="16285" x="2424113" y="1733550"/>
          <p14:tracePt t="16297" x="2343150" y="1733550"/>
          <p14:tracePt t="16308" x="2293938" y="1733550"/>
          <p14:tracePt t="16319" x="2212975" y="1733550"/>
          <p14:tracePt t="16330" x="2143125" y="1733550"/>
          <p14:tracePt t="16342" x="2116138" y="1733550"/>
          <p14:tracePt t="16353" x="2109788" y="1733550"/>
          <p14:tracePt t="16376" x="2103438" y="1733550"/>
          <p14:tracePt t="16388" x="2074863" y="1733550"/>
          <p14:tracePt t="16398" x="2027238" y="1733550"/>
          <p14:tracePt t="16410" x="1931988" y="1733550"/>
          <p14:tracePt t="16420" x="1855788" y="1733550"/>
          <p14:tracePt t="16431" x="1835150" y="1733550"/>
          <p14:tracePt t="16443" x="1822450" y="1733550"/>
          <p14:tracePt t="16555" x="1835150" y="1733550"/>
          <p14:tracePt t="16566" x="1876425" y="1719263"/>
          <p14:tracePt t="16577" x="1938338" y="1712913"/>
          <p14:tracePt t="16589" x="2020888" y="1712913"/>
          <p14:tracePt t="16600" x="2116138" y="1712913"/>
          <p14:tracePt t="16611" x="2225675" y="1698625"/>
          <p14:tracePt t="16622" x="2322513" y="1698625"/>
          <p14:tracePt t="16634" x="2417763" y="1698625"/>
          <p14:tracePt t="16644" x="2500313" y="1704975"/>
          <p14:tracePt t="16657" x="2541588" y="1704975"/>
          <p14:tracePt t="16668" x="2554288" y="1704975"/>
          <p14:tracePt t="16680" x="2568575" y="1704975"/>
          <p14:tracePt t="16690" x="2582863" y="1704975"/>
          <p14:tracePt t="16701" x="2595563" y="1704975"/>
          <p14:tracePt t="16713" x="2603500" y="1704975"/>
          <p14:tracePt t="16791" x="2595563" y="1704975"/>
          <p14:tracePt t="16803" x="2589213" y="1704975"/>
          <p14:tracePt t="16814" x="2554288" y="1704975"/>
          <p14:tracePt t="16825" x="2500313" y="1704975"/>
          <p14:tracePt t="16836" x="2390775" y="1712913"/>
          <p14:tracePt t="16848" x="2239963" y="1712913"/>
          <p14:tracePt t="16860" x="2089150" y="1712913"/>
          <p14:tracePt t="16881" x="1897063" y="1712913"/>
          <p14:tracePt t="16894" x="1876425" y="1712913"/>
          <p14:tracePt t="16904" x="1870075" y="1712913"/>
          <p14:tracePt t="16915" x="1870075" y="1719263"/>
          <p14:tracePt t="16929" x="1863725" y="1719263"/>
          <p14:tracePt t="16938" x="1863725" y="1725613"/>
          <p14:tracePt t="16994" x="1890713" y="1725613"/>
          <p14:tracePt t="17005" x="1931988" y="1725613"/>
          <p14:tracePt t="17017" x="2012950" y="1725613"/>
          <p14:tracePt t="17027" x="2124075" y="1725613"/>
          <p14:tracePt t="17039" x="2192338" y="1725613"/>
          <p14:tracePt t="17050" x="2343150" y="1725613"/>
          <p14:tracePt t="17061" x="2493963" y="1725613"/>
          <p14:tracePt t="17073" x="2622550" y="1725613"/>
          <p14:tracePt t="17084" x="2698750" y="1739900"/>
          <p14:tracePt t="17095" x="2719388" y="1739900"/>
          <p14:tracePt t="17107" x="2725738" y="1739900"/>
          <p14:tracePt t="17117" x="2733675" y="1739900"/>
          <p14:tracePt t="17152" x="2746375" y="1739900"/>
          <p14:tracePt t="17162" x="2752725" y="1739900"/>
          <p14:tracePt t="17174" x="2760663" y="1739900"/>
          <p14:tracePt t="17253" x="2733675" y="1733550"/>
          <p14:tracePt t="17264" x="2678113" y="1733550"/>
          <p14:tracePt t="17276" x="2568575" y="1733550"/>
          <p14:tracePt t="17287" x="2513013" y="1733550"/>
          <p14:tracePt t="17298" x="2343150" y="1719263"/>
          <p14:tracePt t="17309" x="2143125" y="1719263"/>
          <p14:tracePt t="17321" x="1952625" y="1719263"/>
          <p14:tracePt t="17332" x="1828800" y="1719263"/>
          <p14:tracePt t="17345" x="1739900" y="1704975"/>
          <p14:tracePt t="17354" x="1719263" y="1704975"/>
          <p14:tracePt t="17365" x="1704975" y="1704975"/>
          <p14:tracePt t="17380" x="1663700" y="1704975"/>
          <p14:tracePt t="17389" x="1657350" y="1704975"/>
          <p14:tracePt t="17399" x="1651000" y="1704975"/>
          <p14:tracePt t="17412" x="1644650" y="1704975"/>
          <p14:tracePt t="17456" x="1651000" y="1704975"/>
          <p14:tracePt t="17466" x="1671638" y="1698625"/>
          <p14:tracePt t="17477" x="1684338" y="1692275"/>
          <p14:tracePt t="17490" x="1773238" y="1684338"/>
          <p14:tracePt t="17501" x="1911350" y="1663700"/>
          <p14:tracePt t="17511" x="2116138" y="1663700"/>
          <p14:tracePt t="17523" x="2370138" y="1663700"/>
          <p14:tracePt t="17534" x="2465388" y="1663700"/>
          <p14:tracePt t="17546" x="2671763" y="1663700"/>
          <p14:tracePt t="17556" x="2849563" y="1663700"/>
          <p14:tracePt t="17568" x="2973388" y="1663700"/>
          <p14:tracePt t="17580" x="3068638" y="1663700"/>
          <p14:tracePt t="17590" x="3109913" y="1663700"/>
          <p14:tracePt t="17602" x="3116263" y="1663700"/>
          <p14:tracePt t="17704" x="3103563" y="1663700"/>
          <p14:tracePt t="17714" x="3095625" y="1663700"/>
          <p14:tracePt t="17725" x="3074988" y="1663700"/>
          <p14:tracePt t="17736" x="3027363" y="1663700"/>
          <p14:tracePt t="17748" x="2917825" y="1663700"/>
          <p14:tracePt t="17760" x="2767013" y="1651000"/>
          <p14:tracePt t="17770" x="2713038" y="1651000"/>
          <p14:tracePt t="17781" x="2541588" y="1636713"/>
          <p14:tracePt t="17794" x="2390775" y="1636713"/>
          <p14:tracePt t="17804" x="2281238" y="1630363"/>
          <p14:tracePt t="17815" x="2184400" y="1630363"/>
          <p14:tracePt t="17829" x="2103438" y="1630363"/>
          <p14:tracePt t="17838" x="2020888" y="1616075"/>
          <p14:tracePt t="17849" x="1917700" y="1609725"/>
          <p14:tracePt t="17861" x="1822450" y="1609725"/>
          <p14:tracePt t="17880" x="1712913" y="1609725"/>
          <p14:tracePt t="17883" x="1616075" y="1609725"/>
          <p14:tracePt t="17895" x="1574800" y="1609725"/>
          <p14:tracePt t="17905" x="1479550" y="1609725"/>
          <p14:tracePt t="17917" x="1411288" y="1595438"/>
          <p14:tracePt t="17930" x="1355725" y="1589088"/>
          <p14:tracePt t="17939" x="1308100" y="1589088"/>
          <p14:tracePt t="17950" x="1281113" y="1582738"/>
          <p14:tracePt t="17963" x="1246188" y="1582738"/>
          <p14:tracePt t="17973" x="1225550" y="1582738"/>
          <p14:tracePt t="17984" x="1204913" y="1582738"/>
          <p14:tracePt t="17995" x="1163638" y="1582738"/>
          <p14:tracePt t="18007" x="1109663" y="1582738"/>
          <p14:tracePt t="18018" x="1089025" y="1582738"/>
          <p14:tracePt t="18029" x="1014413" y="1582738"/>
          <p14:tracePt t="18041" x="952500" y="1582738"/>
          <p14:tracePt t="18051" x="911225" y="1582738"/>
          <p14:tracePt t="18063" x="896938" y="1589088"/>
          <p14:tracePt t="18074" x="890588" y="1589088"/>
          <p14:tracePt t="18085" x="876300" y="1595438"/>
          <p14:tracePt t="18096" x="855663" y="1609725"/>
          <p14:tracePt t="18108" x="814388" y="1616075"/>
          <p14:tracePt t="18119" x="781050" y="1636713"/>
          <p14:tracePt t="18130" x="733425" y="1657350"/>
          <p14:tracePt t="18142" x="719138" y="1663700"/>
          <p14:tracePt t="18153" x="704850" y="1684338"/>
          <p14:tracePt t="18164" x="671513" y="1698625"/>
          <p14:tracePt t="18176" x="650875" y="1725613"/>
          <p14:tracePt t="18186" x="630238" y="1746250"/>
          <p14:tracePt t="18198" x="630238" y="1752600"/>
          <p14:tracePt t="18213" x="630238" y="1766888"/>
          <p14:tracePt t="18220" x="630238" y="1787525"/>
          <p14:tracePt t="18232" x="636588" y="1793875"/>
          <p14:tracePt t="18245" x="644525" y="1808163"/>
          <p14:tracePt t="18254" x="657225" y="1808163"/>
          <p14:tracePt t="18266" x="665163" y="1808163"/>
          <p14:tracePt t="18279" x="671513" y="1814513"/>
          <p14:tracePt t="18288" x="684213" y="1822450"/>
          <p14:tracePt t="18299" x="719138" y="1828800"/>
          <p14:tracePt t="18312" x="739775" y="1828800"/>
          <p14:tracePt t="18321" x="754063" y="1835150"/>
          <p14:tracePt t="18333" x="766763" y="1843088"/>
          <p14:tracePt t="18344" x="774700" y="1843088"/>
          <p14:tracePt t="18355" x="787400" y="1849438"/>
          <p14:tracePt t="18366" x="801688" y="1849438"/>
          <p14:tracePt t="18377" x="808038" y="1849438"/>
          <p14:tracePt t="18389" x="814388" y="1849438"/>
          <p14:tracePt t="18412" x="814388" y="1855788"/>
          <p14:tracePt t="18423" x="822325" y="1855788"/>
          <p14:tracePt t="18434" x="828675" y="1855788"/>
          <p14:tracePt t="18446" x="849313" y="1855788"/>
          <p14:tracePt t="18458" x="884238" y="1870075"/>
          <p14:tracePt t="18467" x="917575" y="1890713"/>
          <p14:tracePt t="18479" x="944563" y="1897063"/>
          <p14:tracePt t="18491" x="958850" y="1903413"/>
          <p14:tracePt t="18501" x="973138" y="1903413"/>
          <p14:tracePt t="18513" x="979488" y="1903413"/>
          <p14:tracePt t="18524" x="993775" y="1903413"/>
          <p14:tracePt t="18535" x="1020763" y="1903413"/>
          <p14:tracePt t="18546" x="1074738" y="1903413"/>
          <p14:tracePt t="18558" x="1130300" y="1903413"/>
          <p14:tracePt t="18569" x="1192213" y="1924050"/>
          <p14:tracePt t="18580" x="1246188" y="1931988"/>
          <p14:tracePt t="18591" x="1293813" y="1944688"/>
          <p14:tracePt t="18603" x="1308100" y="1944688"/>
          <p14:tracePt t="18614" x="1322388" y="1944688"/>
          <p14:tracePt t="18683" x="1314450" y="1952625"/>
          <p14:tracePt t="18694" x="1308100" y="1958975"/>
          <p14:tracePt t="18704" x="1301750" y="1958975"/>
          <p14:tracePt t="18718" x="1274763" y="1973263"/>
          <p14:tracePt t="18726" x="1239838" y="1979613"/>
          <p14:tracePt t="18736" x="1219200" y="1992313"/>
          <p14:tracePt t="18748" x="1212850" y="1992313"/>
          <p14:tracePt t="19031" x="1204913" y="1992313"/>
          <p14:tracePt t="19042" x="1198563" y="1992313"/>
          <p14:tracePt t="19098" x="1192213" y="1992313"/>
          <p14:tracePt t="19120" x="1184275" y="1992313"/>
          <p14:tracePt t="19132" x="1184275" y="2000250"/>
          <p14:tracePt t="19154" x="1177925" y="2000250"/>
          <p14:tracePt t="19165" x="1171575" y="2000250"/>
          <p14:tracePt t="19177" x="1157288" y="2000250"/>
          <p14:tracePt t="19188" x="1130300" y="2006600"/>
          <p14:tracePt t="19199" x="1095375" y="2006600"/>
          <p14:tracePt t="19212" x="1082675" y="2006600"/>
          <p14:tracePt t="19233" x="1074738" y="2012950"/>
          <p14:tracePt t="19346" x="1082675" y="2012950"/>
          <p14:tracePt t="19357" x="1109663" y="2012950"/>
          <p14:tracePt t="19368" x="1130300" y="2012950"/>
          <p14:tracePt t="19379" x="1150938" y="2012950"/>
          <p14:tracePt t="19394" x="1163638" y="2012950"/>
          <p14:tracePt t="19402" x="1184275" y="2012950"/>
          <p14:tracePt t="19412" x="1219200" y="2012950"/>
          <p14:tracePt t="19424" x="1239838" y="2012950"/>
          <p14:tracePt t="19435" x="1287463" y="2012950"/>
          <p14:tracePt t="19446" x="1335088" y="2012950"/>
          <p14:tracePt t="19458" x="1417638" y="2012950"/>
          <p14:tracePt t="19469" x="1514475" y="2012950"/>
          <p14:tracePt t="19480" x="1616075" y="2012950"/>
          <p14:tracePt t="19492" x="1725613" y="2012950"/>
          <p14:tracePt t="19503" x="1822450" y="2012950"/>
          <p14:tracePt t="19514" x="1855788" y="2012950"/>
          <p14:tracePt t="19526" x="1903413" y="2012950"/>
          <p14:tracePt t="19536" x="1952625" y="2027238"/>
          <p14:tracePt t="19548" x="1973263" y="2027238"/>
          <p14:tracePt t="19561" x="1993900" y="2027238"/>
          <p14:tracePt t="19570" x="2027238" y="2027238"/>
          <p14:tracePt t="19581" x="2068513" y="2027238"/>
          <p14:tracePt t="19595" x="2109788" y="2027238"/>
          <p14:tracePt t="19604" x="2130425" y="2027238"/>
          <p14:tracePt t="19672" x="2109788" y="2027238"/>
          <p14:tracePt t="19683" x="2068513" y="2041525"/>
          <p14:tracePt t="19693" x="1985963" y="2047875"/>
          <p14:tracePt t="19706" x="1876425" y="2047875"/>
          <p14:tracePt t="19717" x="1754188" y="2047875"/>
          <p14:tracePt t="19727" x="1630363" y="2047875"/>
          <p14:tracePt t="19739" x="1520825" y="2047875"/>
          <p14:tracePt t="19751" x="1452563" y="2047875"/>
          <p14:tracePt t="19762" x="1444625" y="2047875"/>
          <p14:tracePt t="19773" x="1431925" y="2047875"/>
          <p14:tracePt t="19908" x="1431925" y="2041525"/>
          <p14:tracePt t="19943" x="1438275" y="2041525"/>
          <p14:tracePt t="19987" x="1452563" y="2041525"/>
          <p14:tracePt t="19998" x="1506538" y="2041525"/>
          <p14:tracePt t="20010" x="1574800" y="2041525"/>
          <p14:tracePt t="20021" x="1671638" y="2027238"/>
          <p14:tracePt t="20031" x="1739900" y="2027238"/>
          <p14:tracePt t="20043" x="1808163" y="2027238"/>
          <p14:tracePt t="20055" x="1863725" y="2027238"/>
          <p14:tracePt t="20065" x="1903413" y="2027238"/>
          <p14:tracePt t="20078" x="1931988" y="2027238"/>
          <p14:tracePt t="20099" x="1938338" y="2027238"/>
          <p14:tracePt t="20245" x="1911350" y="2027238"/>
          <p14:tracePt t="20257" x="1884363" y="2027238"/>
          <p14:tracePt t="20268" x="1828800" y="2027238"/>
          <p14:tracePt t="20279" x="1773238" y="2027238"/>
          <p14:tracePt t="20291" x="1704975" y="2027238"/>
          <p14:tracePt t="20301" x="1636713" y="2027238"/>
          <p14:tracePt t="20313" x="1541463" y="2027238"/>
          <p14:tracePt t="20324" x="1444625" y="2027238"/>
          <p14:tracePt t="20335" x="1417638" y="2027238"/>
          <p14:tracePt t="20346" x="1343025" y="2027238"/>
          <p14:tracePt t="20359" x="1274763" y="2027238"/>
          <p14:tracePt t="20369" x="1225550" y="2027238"/>
          <p14:tracePt t="20381" x="1204913" y="2027238"/>
          <p14:tracePt t="20436" x="1198563" y="2027238"/>
          <p14:tracePt t="20517" x="1204913" y="2027238"/>
          <p14:tracePt t="20526" x="1219200" y="2027238"/>
          <p14:tracePt t="20539" x="1293813" y="2027238"/>
          <p14:tracePt t="20549" x="1335088" y="2027238"/>
          <p14:tracePt t="20559" x="1363663" y="2027238"/>
          <p14:tracePt t="20571" x="1473200" y="2027238"/>
          <p14:tracePt t="20583" x="1527175" y="2027238"/>
          <p14:tracePt t="20593" x="1624013" y="2027238"/>
          <p14:tracePt t="20605" x="1719263" y="2027238"/>
          <p14:tracePt t="20616" x="1760538" y="2027238"/>
          <p14:tracePt t="20628" x="1787525" y="2033588"/>
          <p14:tracePt t="20640" x="1793875" y="2033588"/>
          <p14:tracePt t="20730" x="1781175" y="2041525"/>
          <p14:tracePt t="20740" x="1766888" y="2047875"/>
          <p14:tracePt t="20751" x="1754188" y="2054225"/>
          <p14:tracePt t="20763" x="1677988" y="2054225"/>
          <p14:tracePt t="20774" x="1568450" y="2054225"/>
          <p14:tracePt t="20785" x="1473200" y="2068513"/>
          <p14:tracePt t="20796" x="1376363" y="2068513"/>
          <p14:tracePt t="20809" x="1293813" y="2068513"/>
          <p14:tracePt t="20819" x="1254125" y="2068513"/>
          <p14:tracePt t="20830" x="1225550" y="2068513"/>
          <p14:tracePt t="20844" x="1212850" y="2068513"/>
          <p14:tracePt t="20887" x="1212850" y="2074863"/>
          <p14:tracePt t="20954" x="1233488" y="2074863"/>
          <p14:tracePt t="20965" x="1266825" y="2062163"/>
          <p14:tracePt t="20976" x="1308100" y="2062163"/>
          <p14:tracePt t="20988" x="1349375" y="2062163"/>
          <p14:tracePt t="20999" x="1403350" y="2062163"/>
          <p14:tracePt t="21010" x="1438275" y="2062163"/>
          <p14:tracePt t="21021" x="1458913" y="2062163"/>
          <p14:tracePt t="21033" x="1479550" y="2062163"/>
          <p14:tracePt t="21043" x="1485900" y="2062163"/>
          <p14:tracePt t="21055" x="1506538" y="2062163"/>
          <p14:tracePt t="21066" x="1514475" y="2062163"/>
          <p14:tracePt t="21079" x="1527175" y="2062163"/>
          <p14:tracePt t="21089" x="1533525" y="2062163"/>
          <p14:tracePt t="21123" x="1541463" y="2062163"/>
          <p14:tracePt t="21134" x="1547813" y="2062163"/>
          <p14:tracePt t="21145" x="1568450" y="2062163"/>
          <p14:tracePt t="21157" x="1595438" y="2062163"/>
          <p14:tracePt t="21168" x="1630363" y="2062163"/>
          <p14:tracePt t="21179" x="1651000" y="2062163"/>
          <p14:tracePt t="21190" x="1657350" y="2062163"/>
          <p14:tracePt t="21202" x="1671638" y="2062163"/>
          <p14:tracePt t="21213" x="1677988" y="2062163"/>
          <p14:tracePt t="21224" x="1684338" y="2062163"/>
          <p14:tracePt t="21236" x="1698625" y="2062163"/>
          <p14:tracePt t="21246" x="1725613" y="2062163"/>
          <p14:tracePt t="21258" x="1754188" y="2047875"/>
          <p14:tracePt t="21269" x="1787525" y="2047875"/>
          <p14:tracePt t="21280" x="1828800" y="2047875"/>
          <p14:tracePt t="21294" x="1855788" y="2047875"/>
          <p14:tracePt t="21303" x="1890713" y="2047875"/>
          <p14:tracePt t="21314" x="1903413" y="2047875"/>
          <p14:tracePt t="21327" x="1931988" y="2047875"/>
          <p14:tracePt t="21337" x="1965325" y="2047875"/>
          <p14:tracePt t="21348" x="1993900" y="2041525"/>
          <p14:tracePt t="21360" x="2027238" y="2041525"/>
          <p14:tracePt t="21371" x="2054225" y="2041525"/>
          <p14:tracePt t="21392" x="2095500" y="2041525"/>
          <p14:tracePt t="21404" x="2124075" y="2041525"/>
          <p14:tracePt t="21416" x="2143125" y="2033588"/>
          <p14:tracePt t="21427" x="2163763" y="2033588"/>
          <p14:tracePt t="21438" x="2171700" y="2033588"/>
          <p14:tracePt t="21449" x="2198688" y="2033588"/>
          <p14:tracePt t="21460" x="2225675" y="2033588"/>
          <p14:tracePt t="21471" x="2266950" y="2033588"/>
          <p14:tracePt t="21483" x="2314575" y="2033588"/>
          <p14:tracePt t="21493" x="2370138" y="2033588"/>
          <p14:tracePt t="21505" x="2424113" y="2027238"/>
          <p14:tracePt t="21517" x="2465388" y="2027238"/>
          <p14:tracePt t="21529" x="2513013" y="2027238"/>
          <p14:tracePt t="21539" x="2541588" y="2027238"/>
          <p14:tracePt t="21550" x="2582863" y="2027238"/>
          <p14:tracePt t="21561" x="2595563" y="2027238"/>
          <p14:tracePt t="21573" x="2636838" y="2027238"/>
          <p14:tracePt t="21584" x="2692400" y="2027238"/>
          <p14:tracePt t="21595" x="2760663" y="2027238"/>
          <p14:tracePt t="21607" x="2855913" y="2027238"/>
          <p14:tracePt t="21618" x="2924175" y="2027238"/>
          <p14:tracePt t="21629" x="2979738" y="2027238"/>
          <p14:tracePt t="21641" x="3013075" y="2027238"/>
          <p14:tracePt t="21652" x="3033713" y="2027238"/>
          <p14:tracePt t="21663" x="3054350" y="2027238"/>
          <p14:tracePt t="21674" x="3068638" y="2027238"/>
          <p14:tracePt t="21685" x="3074988" y="2027238"/>
          <p14:tracePt t="21696" x="3095625" y="2027238"/>
          <p14:tracePt t="21711" x="3122613" y="2027238"/>
          <p14:tracePt t="21720" x="3178175" y="2027238"/>
          <p14:tracePt t="21730" x="3246438" y="2027238"/>
          <p14:tracePt t="21744" x="3343275" y="2027238"/>
          <p14:tracePt t="21753" x="3452813" y="2027238"/>
          <p14:tracePt t="21764" x="3602038" y="2027238"/>
          <p14:tracePt t="21777" x="3773488" y="2033588"/>
          <p14:tracePt t="21786" x="3932238" y="2054225"/>
          <p14:tracePt t="21798" x="4000500" y="2054225"/>
          <p14:tracePt t="21810" x="4151313" y="2068513"/>
          <p14:tracePt t="21822" x="4273550" y="2068513"/>
          <p14:tracePt t="21830" x="4376738" y="2068513"/>
          <p14:tracePt t="21841" x="4465638" y="2068513"/>
          <p14:tracePt t="21853" x="4521200" y="2068513"/>
          <p14:tracePt t="21875" x="4541838" y="2068513"/>
          <p14:tracePt t="21876" x="4548188" y="2068513"/>
          <p14:tracePt t="22000" x="4548188" y="2074863"/>
          <p14:tracePt t="22011" x="4541838" y="2074863"/>
          <p14:tracePt t="22023" x="4500563" y="2082800"/>
          <p14:tracePt t="22034" x="4411663" y="2089150"/>
          <p14:tracePt t="22045" x="4370388" y="2101850"/>
          <p14:tracePt t="22057" x="4198938" y="2116138"/>
          <p14:tracePt t="22068" x="3944938" y="2116138"/>
          <p14:tracePt t="22079" x="3692525" y="2116138"/>
          <p14:tracePt t="22090" x="3473450" y="2116138"/>
          <p14:tracePt t="22102" x="3302000" y="2116138"/>
          <p14:tracePt t="22113" x="3192463" y="2116138"/>
          <p14:tracePt t="22125" x="3095625" y="2122488"/>
          <p14:tracePt t="22136" x="3000375" y="2136775"/>
          <p14:tracePt t="22147" x="2903538" y="2136775"/>
          <p14:tracePt t="22158" x="2767013" y="2136775"/>
          <p14:tracePt t="22169" x="2713038" y="2136775"/>
          <p14:tracePt t="22180" x="2562225" y="2136775"/>
          <p14:tracePt t="22193" x="2411413" y="2136775"/>
          <p14:tracePt t="22202" x="2260600" y="2136775"/>
          <p14:tracePt t="22214" x="2109788" y="2136775"/>
          <p14:tracePt t="22226" x="2006600" y="2136775"/>
          <p14:tracePt t="22237" x="1911350" y="2136775"/>
          <p14:tracePt t="22248" x="1814513" y="2136775"/>
          <p14:tracePt t="22260" x="1739900" y="2136775"/>
          <p14:tracePt t="22270" x="1657350" y="2136775"/>
          <p14:tracePt t="22281" x="1589088" y="2136775"/>
          <p14:tracePt t="22306" x="1485900" y="2136775"/>
          <p14:tracePt t="22316" x="1452563" y="2136775"/>
          <p14:tracePt t="22326" x="1431925" y="2136775"/>
          <p14:tracePt t="22338" x="1417638" y="2136775"/>
          <p14:tracePt t="22351" x="1363663" y="2130425"/>
          <p14:tracePt t="22359" x="1293813" y="2130425"/>
          <p14:tracePt t="22371" x="1225550" y="2130425"/>
          <p14:tracePt t="22383" x="1171575" y="2130425"/>
          <p14:tracePt t="22394" x="1123950" y="2122488"/>
          <p14:tracePt t="22405" x="1109663" y="2122488"/>
          <p14:tracePt t="22428" x="1103313" y="2122488"/>
          <p14:tracePt t="22451" x="1089025" y="2122488"/>
          <p14:tracePt t="22461" x="1035050" y="2116138"/>
          <p14:tracePt t="22473" x="965200" y="2101850"/>
          <p14:tracePt t="22484" x="876300" y="2082800"/>
          <p14:tracePt t="22496" x="835025" y="2082800"/>
          <p14:tracePt t="22506" x="814388" y="2082800"/>
          <p14:tracePt t="22541" x="808038" y="2082800"/>
          <p14:tracePt t="22574" x="801688" y="2082800"/>
          <p14:tracePt t="22642" x="801688" y="2074863"/>
          <p14:tracePt t="22653" x="808038" y="2074863"/>
          <p14:tracePt t="22664" x="828675" y="2068513"/>
          <p14:tracePt t="22675" x="869950" y="2062163"/>
          <p14:tracePt t="22686" x="904875" y="2062163"/>
          <p14:tracePt t="22698" x="965200" y="2062163"/>
          <p14:tracePt t="22710" x="1035050" y="2054225"/>
          <p14:tracePt t="22721" x="1068388" y="2054225"/>
          <p14:tracePt t="22731" x="1150938" y="2054225"/>
          <p14:tracePt t="22743" x="1233488" y="2054225"/>
          <p14:tracePt t="22754" x="1281113" y="2054225"/>
          <p14:tracePt t="22765" x="1308100" y="2054225"/>
          <p14:tracePt t="22777" x="1314450" y="2054225"/>
          <p14:tracePt t="22889" x="1308100" y="2054225"/>
          <p14:tracePt t="22900" x="1301750" y="2054225"/>
          <p14:tracePt t="22923" x="1293813" y="2054225"/>
          <p14:tracePt t="22934" x="1287463" y="2054225"/>
          <p14:tracePt t="22945" x="1281113" y="2054225"/>
          <p14:tracePt t="22957" x="1260475" y="2054225"/>
          <p14:tracePt t="22967" x="1233488" y="2041525"/>
          <p14:tracePt t="22979" x="1198563" y="2041525"/>
          <p14:tracePt t="22990" x="1177925" y="2041525"/>
          <p14:tracePt t="23002" x="1171575" y="2041525"/>
          <p14:tracePt t="23013" x="1163638" y="2041525"/>
          <p14:tracePt t="23024" x="1157288" y="2041525"/>
          <p14:tracePt t="23035" x="1150938" y="2041525"/>
          <p14:tracePt t="23137" x="1144588" y="2041525"/>
          <p14:tracePt t="23170" x="1136650" y="2041525"/>
          <p14:tracePt t="23182" x="1130300" y="2041525"/>
          <p14:tracePt t="23204" x="1123950" y="2041525"/>
          <p14:tracePt t="23215" x="1116013" y="2033588"/>
          <p14:tracePt t="23226" x="1103313" y="2033588"/>
          <p14:tracePt t="23250" x="1089025" y="2033588"/>
          <p14:tracePt t="23260" x="1082675" y="2033588"/>
          <p14:tracePt t="24521" x="1082675" y="2041525"/>
          <p14:tracePt t="24554" x="1082675" y="2047875"/>
          <p14:tracePt t="24565" x="1082675" y="2054225"/>
          <p14:tracePt t="24577" x="1082675" y="2062163"/>
          <p14:tracePt t="24588" x="1082675" y="2068513"/>
          <p14:tracePt t="24599" x="1082675" y="2074863"/>
          <p14:tracePt t="24621" x="1082675" y="2082800"/>
          <p14:tracePt t="24633" x="1082675" y="2089150"/>
          <p14:tracePt t="24644" x="1089025" y="2109788"/>
          <p14:tracePt t="24656" x="1095375" y="2130425"/>
          <p14:tracePt t="24666" x="1095375" y="2143125"/>
          <p14:tracePt t="24678" x="1103313" y="2157413"/>
          <p14:tracePt t="24690" x="1103313" y="2163763"/>
          <p14:tracePt t="24700" x="1103313" y="2178050"/>
          <p14:tracePt t="24711" x="1109663" y="2192338"/>
          <p14:tracePt t="24723" x="1109663" y="2198688"/>
          <p14:tracePt t="24734" x="1109663" y="2205038"/>
          <p14:tracePt t="24768" x="1109663" y="2212975"/>
          <p14:tracePt t="24779" x="1109663" y="2219325"/>
          <p14:tracePt t="24792" x="1103313" y="2225675"/>
          <p14:tracePt t="24801" x="1095375" y="2232025"/>
          <p14:tracePt t="24813" x="1089025" y="2232025"/>
          <p14:tracePt t="24826" x="1089025" y="2239963"/>
          <p14:tracePt t="24914" x="1116013" y="2239963"/>
          <p14:tracePt t="24925" x="1171575" y="2239963"/>
          <p14:tracePt t="24938" x="1192213" y="2239963"/>
          <p14:tracePt t="24949" x="1287463" y="2239963"/>
          <p14:tracePt t="24959" x="1411288" y="2239963"/>
          <p14:tracePt t="24971" x="1506538" y="2239963"/>
          <p14:tracePt t="24984" x="1603375" y="2239963"/>
          <p14:tracePt t="24993" x="1698625" y="2239963"/>
          <p14:tracePt t="25006" x="1793875" y="2239963"/>
          <p14:tracePt t="25014" x="1863725" y="2239963"/>
          <p14:tracePt t="25025" x="1931988" y="2239963"/>
          <p14:tracePt t="25036" x="1985963" y="2239963"/>
          <p14:tracePt t="25048" x="2020888" y="2239963"/>
          <p14:tracePt t="25059" x="2033588" y="2239963"/>
          <p14:tracePt t="25070" x="2047875" y="2239963"/>
          <p14:tracePt t="25115" x="2054225" y="2239963"/>
          <p14:tracePt t="25297" x="2068513" y="2239963"/>
          <p14:tracePt t="25309" x="2103438" y="2239963"/>
          <p14:tracePt t="25319" x="2130425" y="2239963"/>
          <p14:tracePt t="25330" x="2143125" y="2239963"/>
          <p14:tracePt t="25341" x="2157413" y="2239963"/>
          <p14:tracePt t="25353" x="2163763" y="2239963"/>
          <p14:tracePt t="25387" x="2178050" y="2239963"/>
          <p14:tracePt t="25409" x="2184400" y="2239963"/>
          <p14:tracePt t="25420" x="2192338" y="2239963"/>
          <p14:tracePt t="25432" x="2212975" y="2239963"/>
          <p14:tracePt t="25443" x="2219325" y="2239963"/>
          <p14:tracePt t="25511" x="2225675" y="2239963"/>
          <p14:tracePt t="25522" x="2239963" y="2239963"/>
          <p14:tracePt t="25533" x="2246313" y="2239963"/>
          <p14:tracePt t="25544" x="2273300" y="2239963"/>
          <p14:tracePt t="25556" x="2301875" y="2239963"/>
          <p14:tracePt t="25566" x="2322513" y="2239963"/>
          <p14:tracePt t="25578" x="2355850" y="2239963"/>
          <p14:tracePt t="25589" x="2370138" y="2239963"/>
          <p14:tracePt t="25600" x="2376488" y="2239963"/>
          <p14:tracePt t="25611" x="2382838" y="2239963"/>
          <p14:tracePt t="25623" x="2390775" y="2239963"/>
          <p14:tracePt t="25634" x="2403475" y="2239963"/>
          <p14:tracePt t="25646" x="2417763" y="2239963"/>
          <p14:tracePt t="25659" x="2438400" y="2232025"/>
          <p14:tracePt t="25668" x="2473325" y="2232025"/>
          <p14:tracePt t="25679" x="2500313" y="2232025"/>
          <p14:tracePt t="25692" x="2541588" y="2232025"/>
          <p14:tracePt t="25702" x="2582863" y="2232025"/>
          <p14:tracePt t="25712" x="2609850" y="2232025"/>
          <p14:tracePt t="25725" x="2636838" y="2232025"/>
          <p14:tracePt t="25735" x="2643188" y="2232025"/>
          <p14:tracePt t="25769" x="2651125" y="2232025"/>
          <p14:tracePt t="25780" x="2657475" y="2232025"/>
          <p14:tracePt t="25882" x="2663825" y="2232025"/>
          <p14:tracePt t="25904" x="2663825" y="2225675"/>
          <p14:tracePt t="25949" x="2671763" y="2225675"/>
          <p14:tracePt t="25960" x="2678113" y="2225675"/>
          <p14:tracePt t="25972" x="2678113" y="2219325"/>
          <p14:tracePt t="25983" x="2684463" y="2219325"/>
          <p14:tracePt t="26039" x="2692400" y="2219325"/>
          <p14:tracePt t="26289" x="2692400" y="2212975"/>
          <p14:tracePt t="26332" x="2684463" y="2205038"/>
          <p14:tracePt t="26343" x="2678113" y="2205038"/>
          <p14:tracePt t="26366" x="2671763" y="2205038"/>
          <p14:tracePt t="26411" x="2663825" y="2205038"/>
          <p14:tracePt t="26422" x="2651125" y="2205038"/>
          <p14:tracePt t="26433" x="2636838" y="2205038"/>
          <p14:tracePt t="26444" x="2630488" y="2205038"/>
          <p14:tracePt t="26456" x="2622550" y="2205038"/>
          <p14:tracePt t="26466" x="2616200" y="2205038"/>
          <p14:tracePt t="26568" x="2616200" y="2198688"/>
          <p14:tracePt t="26591" x="2609850" y="2198688"/>
          <p14:tracePt t="26647" x="2603500" y="2198688"/>
          <p14:tracePt t="26657" x="2595563" y="2198688"/>
          <p14:tracePt t="26692" x="2589213" y="2198688"/>
          <p14:tracePt t="26703" x="2582863" y="2198688"/>
          <p14:tracePt t="26917" x="2574925" y="2198688"/>
          <p14:tracePt t="26921" x="2541588" y="2198688"/>
          <p14:tracePt t="26928" x="2520950" y="2198688"/>
          <p14:tracePt t="26939" x="2500313" y="2198688"/>
          <p14:tracePt t="26951" x="2465388" y="2198688"/>
          <p14:tracePt t="26961" x="2403475" y="2198688"/>
          <p14:tracePt t="26975" x="2349500" y="2198688"/>
          <p14:tracePt t="26984" x="2314575" y="2198688"/>
          <p14:tracePt t="26995" x="2308225" y="2198688"/>
          <p14:tracePt t="27008" x="2273300" y="2198688"/>
          <p14:tracePt t="27018" x="2233613" y="2198688"/>
          <p14:tracePt t="27029" x="2178050" y="2192338"/>
          <p14:tracePt t="27041" x="2109788" y="2192338"/>
          <p14:tracePt t="27052" x="2062163" y="2178050"/>
          <p14:tracePt t="27062" x="2041525" y="2171700"/>
          <p14:tracePt t="27075" x="2027238" y="2171700"/>
          <p14:tracePt t="27141" x="2020888" y="2171700"/>
          <p14:tracePt t="27187" x="2012950" y="2171700"/>
          <p14:tracePt t="27198" x="2006600" y="2171700"/>
          <p14:tracePt t="27209" x="2000250" y="2163763"/>
          <p14:tracePt t="27221" x="1993900" y="2163763"/>
          <p14:tracePt t="27232" x="1965325" y="2157413"/>
          <p14:tracePt t="27244" x="1952625" y="2157413"/>
          <p14:tracePt t="27254" x="1944688" y="2157413"/>
          <p14:tracePt t="27265" x="1931988" y="2157413"/>
          <p14:tracePt t="27277" x="1903413" y="2157413"/>
          <p14:tracePt t="27288" x="1863725" y="2157413"/>
          <p14:tracePt t="27299" x="1808163" y="2151063"/>
          <p14:tracePt t="27310" x="1787525" y="2151063"/>
          <p14:tracePt t="27322" x="1733550" y="2143125"/>
          <p14:tracePt t="27333" x="1692275" y="2143125"/>
          <p14:tracePt t="27344" x="1671638" y="2130425"/>
          <p14:tracePt t="27356" x="1663700" y="2130425"/>
          <p14:tracePt t="27367" x="1657350" y="2130425"/>
          <p14:tracePt t="27378" x="1651000" y="2130425"/>
          <p14:tracePt t="27390" x="1630363" y="2130425"/>
          <p14:tracePt t="27400" x="1589088" y="2130425"/>
          <p14:tracePt t="27411" x="1533525" y="2130425"/>
          <p14:tracePt t="27424" x="1479550" y="2122488"/>
          <p14:tracePt t="27434" x="1444625" y="2122488"/>
          <p14:tracePt t="27445" x="1403350" y="2116138"/>
          <p14:tracePt t="27459" x="1363663" y="2116138"/>
          <p14:tracePt t="27468" x="1349375" y="2116138"/>
          <p14:tracePt t="27501" x="1343025" y="2116138"/>
          <p14:tracePt t="27513" x="1335088" y="2116138"/>
          <p14:tracePt t="27523" x="1301750" y="2116138"/>
          <p14:tracePt t="27536" x="1260475" y="2116138"/>
          <p14:tracePt t="27546" x="1192213" y="2116138"/>
          <p14:tracePt t="27557" x="1163638" y="2116138"/>
          <p14:tracePt t="27569" x="1136650" y="2116138"/>
          <p14:tracePt t="27581" x="1130300" y="2116138"/>
          <p14:tracePt t="27648" x="1123950" y="2116138"/>
          <p14:tracePt t="27727" x="1116013" y="2116138"/>
          <p14:tracePt t="27761" x="1095375" y="2116138"/>
          <p14:tracePt t="27772" x="1068388" y="2116138"/>
          <p14:tracePt t="27783" x="1047750" y="2116138"/>
          <p14:tracePt t="27794" x="1041400" y="2116138"/>
          <p14:tracePt t="27839" x="1035050" y="2116138"/>
          <p14:tracePt t="27850" x="1027113" y="2122488"/>
          <p14:tracePt t="27861" x="1020763" y="2122488"/>
          <p14:tracePt t="27874" x="1014413" y="2122488"/>
          <p14:tracePt t="27884" x="1006475" y="2122488"/>
          <p14:tracePt t="27895" x="1000125" y="2130425"/>
          <p14:tracePt t="27909" x="1000125" y="2136775"/>
          <p14:tracePt t="27941" x="1000125" y="2143125"/>
          <p14:tracePt t="27952" x="1000125" y="2151063"/>
          <p14:tracePt t="27963" x="993775" y="2151063"/>
          <p14:tracePt t="27986" x="993775" y="2157413"/>
          <p14:tracePt t="28716" x="993775" y="2163763"/>
          <p14:tracePt t="28751" x="993775" y="2171700"/>
          <p14:tracePt t="28761" x="993775" y="2178050"/>
          <p14:tracePt t="28773" x="993775" y="2184400"/>
          <p14:tracePt t="28818" x="993775" y="2198688"/>
          <p14:tracePt t="28841" x="993775" y="2205038"/>
          <p14:tracePt t="28874" x="993775" y="2212975"/>
          <p14:tracePt t="28885" x="985838" y="2212975"/>
          <p14:tracePt t="28942" x="985838" y="2219325"/>
          <p14:tracePt t="28953" x="985838" y="2225675"/>
          <p14:tracePt t="28964" x="985838" y="2239963"/>
          <p14:tracePt t="28975" x="985838" y="2246313"/>
          <p14:tracePt t="28987" x="979488" y="2260600"/>
          <p14:tracePt t="29009" x="979488" y="2266950"/>
          <p14:tracePt t="29021" x="979488" y="2273300"/>
          <p14:tracePt t="29043" x="979488" y="2281238"/>
          <p14:tracePt t="29088" x="979488" y="2287588"/>
          <p14:tracePt t="29099" x="979488" y="2293938"/>
          <p14:tracePt t="29122" x="973138" y="2293938"/>
          <p14:tracePt t="29280" x="973138" y="2301875"/>
          <p14:tracePt t="29302" x="973138" y="2308225"/>
          <p14:tracePt t="29313" x="973138" y="2314575"/>
          <p14:tracePt t="29323" x="973138" y="2322513"/>
          <p14:tracePt t="29335" x="973138" y="2335213"/>
          <p14:tracePt t="29348" x="973138" y="2341563"/>
          <p14:tracePt t="29358" x="979488" y="2355850"/>
          <p14:tracePt t="29369" x="979488" y="2370138"/>
          <p14:tracePt t="29381" x="979488" y="2376488"/>
          <p14:tracePt t="29392" x="979488" y="2390775"/>
          <p14:tracePt t="29403" x="979488" y="2403475"/>
          <p14:tracePt t="29414" x="979488" y="2417763"/>
          <p14:tracePt t="29425" x="979488" y="2432050"/>
          <p14:tracePt t="29437" x="979488" y="2444750"/>
          <p14:tracePt t="29448" x="979488" y="2452688"/>
          <p14:tracePt t="29459" x="979488" y="2459038"/>
          <p14:tracePt t="29470" x="979488" y="2465388"/>
          <p14:tracePt t="29493" x="979488" y="2471738"/>
          <p14:tracePt t="29504" x="979488" y="2479675"/>
          <p14:tracePt t="29526" x="979488" y="2486025"/>
          <p14:tracePt t="29540" x="979488" y="2500313"/>
          <p14:tracePt t="29550" x="979488" y="2506663"/>
          <p14:tracePt t="29560" x="979488" y="2513013"/>
          <p14:tracePt t="29583" x="979488" y="2520950"/>
          <p14:tracePt t="29594" x="979488" y="2527300"/>
          <p14:tracePt t="29607" x="979488" y="2533650"/>
          <p14:tracePt t="29617" x="979488" y="2547938"/>
          <p14:tracePt t="29628" x="979488" y="2554288"/>
          <p14:tracePt t="29651" x="979488" y="2562225"/>
          <p14:tracePt t="29673" x="973138" y="2568575"/>
          <p14:tracePt t="29684" x="973138" y="2581275"/>
          <p14:tracePt t="29695" x="973138" y="2595563"/>
          <p14:tracePt t="29708" x="973138" y="2609850"/>
          <p14:tracePt t="29718" x="965200" y="2609850"/>
          <p14:tracePt t="29729" x="965200" y="2622550"/>
          <p14:tracePt t="30922" x="973138" y="2622550"/>
          <p14:tracePt t="30967" x="979488" y="2622550"/>
          <p14:tracePt t="30990" x="979488" y="2616200"/>
          <p14:tracePt t="31000" x="985838" y="2616200"/>
          <p14:tracePt t="31012" x="985838" y="2609850"/>
          <p14:tracePt t="31023" x="985838" y="2601913"/>
          <p14:tracePt t="31045" x="993775" y="2595563"/>
          <p14:tracePt t="31068" x="1000125" y="2589213"/>
          <p14:tracePt t="31079" x="1006475" y="2589213"/>
          <p14:tracePt t="31090" x="1014413" y="2581275"/>
          <p14:tracePt t="31124" x="1014413" y="2574925"/>
          <p14:tracePt t="31147" x="1014413" y="2568575"/>
          <p14:tracePt t="31158" x="1020763" y="2568575"/>
          <p14:tracePt t="31169" x="1027113" y="2562225"/>
          <p14:tracePt t="31180" x="1027113" y="2554288"/>
          <p14:tracePt t="31193" x="1035050" y="2554288"/>
          <p14:tracePt t="31272" x="1035050" y="2547938"/>
          <p14:tracePt t="31293" x="1041400" y="2541588"/>
          <p14:tracePt t="31314" x="1041400" y="2533650"/>
          <p14:tracePt t="31325" x="1041400" y="2527300"/>
          <p14:tracePt t="31348" x="1047750" y="2527300"/>
          <p14:tracePt t="31370" x="1047750" y="2520950"/>
          <p14:tracePt t="31381" x="1047750" y="2513013"/>
          <p14:tracePt t="31416" x="1047750" y="2506663"/>
          <p14:tracePt t="31451" x="1047750" y="2500313"/>
          <p14:tracePt t="31473" x="1054100" y="2492375"/>
          <p14:tracePt t="31484" x="1054100" y="2486025"/>
          <p14:tracePt t="31979" x="1054100" y="2479675"/>
          <p14:tracePt t="31990" x="1062038" y="2465388"/>
          <p14:tracePt t="32036" x="1068388" y="2465388"/>
          <p14:tracePt t="32047" x="1074738" y="2465388"/>
          <p14:tracePt t="32126" x="1082675" y="2459038"/>
          <p14:tracePt t="32137" x="1089025" y="2459038"/>
          <p14:tracePt t="32452" x="1095375" y="2459038"/>
          <p14:tracePt t="32475" x="1103313" y="2459038"/>
          <p14:tracePt t="32497" x="1109663" y="2459038"/>
          <p14:tracePt t="32508" x="1116013" y="2459038"/>
          <p14:tracePt t="32520" x="1130300" y="2459038"/>
          <p14:tracePt t="32531" x="1136650" y="2459038"/>
          <p14:tracePt t="32541" x="1150938" y="2459038"/>
          <p14:tracePt t="32553" x="1171575" y="2459038"/>
          <p14:tracePt t="32564" x="1212850" y="2459038"/>
          <p14:tracePt t="32575" x="1225550" y="2459038"/>
          <p14:tracePt t="32587" x="1266825" y="2459038"/>
          <p14:tracePt t="32598" x="1293813" y="2459038"/>
          <p14:tracePt t="32609" x="1322388" y="2459038"/>
          <p14:tracePt t="32621" x="1335088" y="2459038"/>
          <p14:tracePt t="32632" x="1343025" y="2459038"/>
          <p14:tracePt t="32643" x="1349375" y="2459038"/>
          <p14:tracePt t="32655" x="1363663" y="2459038"/>
          <p14:tracePt t="32665" x="1376363" y="2459038"/>
          <p14:tracePt t="32677" x="1390650" y="2459038"/>
          <p14:tracePt t="32689" x="1403350" y="2459038"/>
          <p14:tracePt t="33340" x="1411288" y="2459038"/>
          <p14:tracePt t="33363" x="1417638" y="2459038"/>
          <p14:tracePt t="33368" x="1458913" y="2459038"/>
          <p14:tracePt t="33375" x="1493838" y="2459038"/>
          <p14:tracePt t="33385" x="1514475" y="2459038"/>
          <p14:tracePt t="33398" x="1533525" y="2459038"/>
          <p14:tracePt t="33408" x="1603375" y="2459038"/>
          <p14:tracePt t="33419" x="1657350" y="2459038"/>
          <p14:tracePt t="33430" x="1712913" y="2459038"/>
          <p14:tracePt t="33442" x="1733550" y="2459038"/>
          <p14:tracePt t="33453" x="1773238" y="2459038"/>
          <p14:tracePt t="33464" x="1808163" y="2459038"/>
          <p14:tracePt t="33476" x="1828800" y="2459038"/>
          <p14:tracePt t="33488" x="1849438" y="2459038"/>
          <p14:tracePt t="33498" x="1870075" y="2459038"/>
          <p14:tracePt t="33509" x="1924050" y="2459038"/>
          <p14:tracePt t="33521" x="1979613" y="2459038"/>
          <p14:tracePt t="33531" x="2062163" y="2459038"/>
          <p14:tracePt t="33543" x="2143125" y="2459038"/>
          <p14:tracePt t="33555" x="2212975" y="2459038"/>
          <p14:tracePt t="33565" x="2233613" y="2459038"/>
          <p14:tracePt t="33577" x="2287588" y="2459038"/>
          <p14:tracePt t="33589" x="2308225" y="2459038"/>
          <p14:tracePt t="33599" x="2343150" y="2459038"/>
          <p14:tracePt t="33610" x="2363788" y="2459038"/>
          <p14:tracePt t="33623" x="2376488" y="2459038"/>
          <p14:tracePt t="33633" x="2390775" y="2459038"/>
          <p14:tracePt t="33644" x="2411413" y="2459038"/>
          <p14:tracePt t="33656" x="2417763" y="2459038"/>
          <p14:tracePt t="33679" x="2432050" y="2459038"/>
          <p14:tracePt t="33689" x="2444750" y="2459038"/>
          <p14:tracePt t="33700" x="2459038" y="2459038"/>
          <p14:tracePt t="33712" x="2493963" y="2459038"/>
          <p14:tracePt t="33723" x="2513013" y="2459038"/>
          <p14:tracePt t="33734" x="2541588" y="2459038"/>
          <p14:tracePt t="33745" x="2574925" y="2459038"/>
          <p14:tracePt t="33757" x="2595563" y="2459038"/>
          <p14:tracePt t="33768" x="2616200" y="2459038"/>
          <p14:tracePt t="33779" x="2630488" y="2459038"/>
          <p14:tracePt t="33791" x="2651125" y="2459038"/>
          <p14:tracePt t="33801" x="2684463" y="2459038"/>
          <p14:tracePt t="33813" x="2698750" y="2459038"/>
          <p14:tracePt t="33824" x="2719388" y="2459038"/>
          <p14:tracePt t="33836" x="2740025" y="2452688"/>
          <p14:tracePt t="33847" x="2767013" y="2452688"/>
          <p14:tracePt t="33858" x="2773363" y="2452688"/>
          <p14:tracePt t="33870" x="2787650" y="2452688"/>
          <p14:tracePt t="33891" x="2828925" y="2444750"/>
          <p14:tracePt t="33903" x="2855913" y="2444750"/>
          <p14:tracePt t="33914" x="2870200" y="2444750"/>
          <p14:tracePt t="33925" x="2882900" y="2444750"/>
          <p14:tracePt t="33937" x="2890838" y="2444750"/>
          <p14:tracePt t="33971" x="2897188" y="2444750"/>
          <p14:tracePt t="33981" x="2903538" y="2444750"/>
          <p14:tracePt t="33993" x="2938463" y="2444750"/>
          <p14:tracePt t="34006" x="3013075" y="2444750"/>
          <p14:tracePt t="34015" x="3068638" y="2444750"/>
          <p14:tracePt t="34026" x="3109913" y="2444750"/>
          <p14:tracePt t="34039" x="3143250" y="2444750"/>
          <p14:tracePt t="34049" x="3163888" y="2444750"/>
          <p14:tracePt t="34061" x="3178175" y="2444750"/>
          <p14:tracePt t="34073" x="3192463" y="2444750"/>
          <p14:tracePt t="34083" x="3213100" y="2444750"/>
          <p14:tracePt t="34094" x="3232150" y="2444750"/>
          <p14:tracePt t="34105" x="3267075" y="2444750"/>
          <p14:tracePt t="34117" x="3287713" y="2444750"/>
          <p14:tracePt t="34128" x="3308350" y="2444750"/>
          <p14:tracePt t="34139" x="3322638" y="2438400"/>
          <p14:tracePt t="34150" x="3328988" y="2438400"/>
          <p14:tracePt t="34163" x="3343275" y="2438400"/>
          <p14:tracePt t="34184" x="3349625" y="2438400"/>
          <p14:tracePt t="34195" x="3370263" y="2432050"/>
          <p14:tracePt t="34207" x="3403600" y="2432050"/>
          <p14:tracePt t="34218" x="3444875" y="2432050"/>
          <p14:tracePt t="34229" x="3486150" y="2432050"/>
          <p14:tracePt t="34241" x="3527425" y="2432050"/>
          <p14:tracePt t="34251" x="3582988" y="2432050"/>
          <p14:tracePt t="34263" x="3616325" y="2432050"/>
          <p14:tracePt t="34274" x="3636963" y="2424113"/>
          <p14:tracePt t="34286" x="3651250" y="2424113"/>
          <p14:tracePt t="34297" x="3657600" y="2424113"/>
          <p14:tracePt t="34308" x="3663950" y="2424113"/>
          <p14:tracePt t="34320" x="3671888" y="2424113"/>
          <p14:tracePt t="34330" x="3678238" y="2424113"/>
          <p14:tracePt t="34341" x="3705225" y="2424113"/>
          <p14:tracePt t="34353" x="3746500" y="2411413"/>
          <p14:tracePt t="34364" x="3802063" y="2411413"/>
          <p14:tracePt t="34377" x="3829050" y="2411413"/>
          <p14:tracePt t="34385" x="3841750" y="2411413"/>
          <p14:tracePt t="34398" x="3849688" y="2411413"/>
          <p14:tracePt t="34498" x="3856038" y="2411413"/>
          <p14:tracePt t="34521" x="3862388" y="2411413"/>
          <p14:tracePt t="34533" x="3870325" y="2411413"/>
          <p14:tracePt t="34601" x="3876675" y="2411413"/>
          <p14:tracePt t="34623" x="3883025" y="2411413"/>
          <p14:tracePt t="34702" x="3890963" y="2411413"/>
          <p14:tracePt t="34871" x="3897313" y="2411413"/>
          <p14:tracePt t="34882" x="3903663" y="2411413"/>
          <p14:tracePt t="34893" x="3911600" y="2411413"/>
          <p14:tracePt t="35151" x="3897313" y="2411413"/>
          <p14:tracePt t="35163" x="3862388" y="2411413"/>
          <p14:tracePt t="35174" x="3841750" y="2411413"/>
          <p14:tracePt t="35186" x="3822700" y="2411413"/>
          <p14:tracePt t="35196" x="3802063" y="2411413"/>
          <p14:tracePt t="35208" x="3767138" y="2411413"/>
          <p14:tracePt t="35219" x="3725863" y="2411413"/>
          <p14:tracePt t="35231" x="3713163" y="2411413"/>
          <p14:tracePt t="35241" x="3663950" y="2424113"/>
          <p14:tracePt t="35254" x="3595688" y="2424113"/>
          <p14:tracePt t="35264" x="3527425" y="2424113"/>
          <p14:tracePt t="35275" x="3438525" y="2424113"/>
          <p14:tracePt t="35290" x="3370263" y="2417763"/>
          <p14:tracePt t="35298" x="3287713" y="2417763"/>
          <p14:tracePt t="35310" x="3205163" y="2417763"/>
          <p14:tracePt t="35322" x="3109913" y="2417763"/>
          <p14:tracePt t="35332" x="3000375" y="2417763"/>
          <p14:tracePt t="35343" x="2890838" y="2417763"/>
          <p14:tracePt t="35355" x="2863850" y="2417763"/>
          <p14:tracePt t="35365" x="2801938" y="2417763"/>
          <p14:tracePt t="35376" x="2740025" y="2411413"/>
          <p14:tracePt t="35388" x="2684463" y="2411413"/>
          <p14:tracePt t="35399" x="2589213" y="2411413"/>
          <p14:tracePt t="35410" x="2479675" y="2411413"/>
          <p14:tracePt t="35423" x="2370138" y="2411413"/>
          <p14:tracePt t="35433" x="2233613" y="2411413"/>
          <p14:tracePt t="35444" x="2136775" y="2411413"/>
          <p14:tracePt t="35455" x="2041525" y="2411413"/>
          <p14:tracePt t="35466" x="2000250" y="2411413"/>
          <p14:tracePt t="35478" x="1979613" y="2411413"/>
          <p14:tracePt t="35490" x="1952625" y="2411413"/>
          <p14:tracePt t="35500" x="1911350" y="2411413"/>
          <p14:tracePt t="35511" x="1870075" y="2411413"/>
          <p14:tracePt t="35523" x="1814513" y="2411413"/>
          <p14:tracePt t="35534" x="1746250" y="2411413"/>
          <p14:tracePt t="35545" x="1651000" y="2411413"/>
          <p14:tracePt t="35557" x="1582738" y="2411413"/>
          <p14:tracePt t="35568" x="1527175" y="2411413"/>
          <p14:tracePt t="35579" x="1485900" y="2411413"/>
          <p14:tracePt t="35590" x="1458913" y="2411413"/>
          <p14:tracePt t="35602" x="1444625" y="2411413"/>
          <p14:tracePt t="35613" x="1423988" y="2411413"/>
          <p14:tracePt t="35624" x="1403350" y="2411413"/>
          <p14:tracePt t="35636" x="1384300" y="2411413"/>
          <p14:tracePt t="35648" x="1363663" y="2411413"/>
          <p14:tracePt t="35658" x="1335088" y="2411413"/>
          <p14:tracePt t="35668" x="1314450" y="2411413"/>
          <p14:tracePt t="35680" x="1301750" y="2411413"/>
          <p14:tracePt t="35691" x="1293813" y="2411413"/>
          <p14:tracePt t="35770" x="1308100" y="2411413"/>
          <p14:tracePt t="35781" x="1343025" y="2411413"/>
          <p14:tracePt t="35793" x="1438275" y="2411413"/>
          <p14:tracePt t="35805" x="1589088" y="2411413"/>
          <p14:tracePt t="35815" x="1801813" y="2432050"/>
          <p14:tracePt t="35826" x="2062163" y="2444750"/>
          <p14:tracePt t="35839" x="2314575" y="2459038"/>
          <p14:tracePt t="35849" x="2390775" y="2471738"/>
          <p14:tracePt t="35860" x="2554288" y="2486025"/>
          <p14:tracePt t="35873" x="2684463" y="2492375"/>
          <p14:tracePt t="35890" x="2767013" y="2492375"/>
          <p14:tracePt t="35894" x="2822575" y="2506663"/>
          <p14:tracePt t="35904" x="2863850" y="2506663"/>
          <p14:tracePt t="35917" x="2897188" y="2506663"/>
          <p14:tracePt t="35928" x="2938463" y="2506663"/>
          <p14:tracePt t="35940" x="2979738" y="2506663"/>
          <p14:tracePt t="35950" x="3021013" y="2506663"/>
          <p14:tracePt t="35962" x="3074988" y="2506663"/>
          <p14:tracePt t="35973" x="3095625" y="2506663"/>
          <p14:tracePt t="35984" x="3122613" y="2513013"/>
          <p14:tracePt t="35995" x="3136900" y="2513013"/>
          <p14:tracePt t="36097" x="3130550" y="2513013"/>
          <p14:tracePt t="36108" x="3109913" y="2513013"/>
          <p14:tracePt t="36119" x="3048000" y="2520950"/>
          <p14:tracePt t="36131" x="2952750" y="2520950"/>
          <p14:tracePt t="36141" x="2801938" y="2520950"/>
          <p14:tracePt t="36153" x="2622550" y="2506663"/>
          <p14:tracePt t="36164" x="2479675" y="2492375"/>
          <p14:tracePt t="36175" x="2349500" y="2479675"/>
          <p14:tracePt t="36189" x="2239963" y="2471738"/>
          <p14:tracePt t="36198" x="2171700" y="2471738"/>
          <p14:tracePt t="36208" x="2151063" y="2471738"/>
          <p14:tracePt t="36222" x="2095500" y="2471738"/>
          <p14:tracePt t="36231" x="2041525" y="2471738"/>
          <p14:tracePt t="36243" x="1973263" y="2471738"/>
          <p14:tracePt t="36256" x="1903413" y="2471738"/>
          <p14:tracePt t="36265" x="1822450" y="2471738"/>
          <p14:tracePt t="36277" x="1739900" y="2471738"/>
          <p14:tracePt t="36289" x="1671638" y="2459038"/>
          <p14:tracePt t="36300" x="1636713" y="2459038"/>
          <p14:tracePt t="36311" x="1616075" y="2459038"/>
          <p14:tracePt t="36344" x="1609725" y="2459038"/>
          <p14:tracePt t="36355" x="1595438" y="2459038"/>
          <p14:tracePt t="36367" x="1582738" y="2459038"/>
          <p14:tracePt t="36378" x="1562100" y="2459038"/>
          <p14:tracePt t="36446" x="1568450" y="2459038"/>
          <p14:tracePt t="36457" x="1574800" y="2459038"/>
          <p14:tracePt t="36469" x="1603375" y="2459038"/>
          <p14:tracePt t="36479" x="1644650" y="2452688"/>
          <p14:tracePt t="36490" x="1698625" y="2452688"/>
          <p14:tracePt t="36502" x="1793875" y="2452688"/>
          <p14:tracePt t="36513" x="1917700" y="2452688"/>
          <p14:tracePt t="36524" x="2054225" y="2459038"/>
          <p14:tracePt t="36536" x="2205038" y="2459038"/>
          <p14:tracePt t="36546" x="2343150" y="2465388"/>
          <p14:tracePt t="36558" x="2479675" y="2465388"/>
          <p14:tracePt t="36572" x="2574925" y="2465388"/>
          <p14:tracePt t="36581" x="2616200" y="2471738"/>
          <p14:tracePt t="36591" x="2698750" y="2471738"/>
          <p14:tracePt t="36605" x="2752725" y="2471738"/>
          <p14:tracePt t="36614" x="2808288" y="2471738"/>
          <p14:tracePt t="36625" x="2855913" y="2471738"/>
          <p14:tracePt t="36639" x="2911475" y="2471738"/>
          <p14:tracePt t="36648" x="2952750" y="2471738"/>
          <p14:tracePt t="36659" x="2979738" y="2471738"/>
          <p14:tracePt t="36672" x="3013075" y="2471738"/>
          <p14:tracePt t="36681" x="3033713" y="2471738"/>
          <p14:tracePt t="36693" x="3048000" y="2471738"/>
          <p14:tracePt t="36705" x="3054350" y="2471738"/>
          <p14:tracePt t="36715" x="3062288" y="2471738"/>
          <p14:tracePt t="36794" x="3062288" y="2479675"/>
          <p14:tracePt t="36805" x="3033713" y="2486025"/>
          <p14:tracePt t="36817" x="3013075" y="2492375"/>
          <p14:tracePt t="36829" x="2959100" y="2506663"/>
          <p14:tracePt t="36839" x="2863850" y="2506663"/>
          <p14:tracePt t="36851" x="2752725" y="2513013"/>
          <p14:tracePt t="36861" x="2643188" y="2513013"/>
          <p14:tracePt t="36873" x="2506663" y="2513013"/>
          <p14:tracePt t="36884" x="2411413" y="2513013"/>
          <p14:tracePt t="36895" x="2343150" y="2513013"/>
          <p14:tracePt t="36906" x="2287588" y="2513013"/>
          <p14:tracePt t="36918" x="2239963" y="2513013"/>
          <p14:tracePt t="36929" x="2198688" y="2513013"/>
          <p14:tracePt t="36941" x="2178050" y="2513013"/>
          <p14:tracePt t="36952" x="2136775" y="2513013"/>
          <p14:tracePt t="36963" x="2095500" y="2513013"/>
          <p14:tracePt t="36974" x="2062163" y="2513013"/>
          <p14:tracePt t="36985" x="2033588" y="2513013"/>
          <p14:tracePt t="36997" x="2012950" y="2513013"/>
          <p14:tracePt t="37008" x="1993900" y="2513013"/>
          <p14:tracePt t="37019" x="1965325" y="2513013"/>
          <p14:tracePt t="37031" x="1944688" y="2513013"/>
          <p14:tracePt t="37042" x="1931988" y="2513013"/>
          <p14:tracePt t="37055" x="1917700" y="2513013"/>
          <p14:tracePt t="37064" x="1911350" y="2520950"/>
          <p14:tracePt t="37154" x="1944688" y="2520950"/>
          <p14:tracePt t="37166" x="1985963" y="2520950"/>
          <p14:tracePt t="37177" x="2109788" y="2506663"/>
          <p14:tracePt t="37187" x="2163763" y="2506663"/>
          <p14:tracePt t="37199" x="2328863" y="2506663"/>
          <p14:tracePt t="37210" x="2541588" y="2533650"/>
          <p14:tracePt t="37222" x="2746375" y="2547938"/>
          <p14:tracePt t="37233" x="2897188" y="2547938"/>
          <p14:tracePt t="37244" x="3021013" y="2547938"/>
          <p14:tracePt t="37257" x="3089275" y="2547938"/>
          <p14:tracePt t="37267" x="3109913" y="2547938"/>
          <p14:tracePt t="37278" x="3122613" y="2547938"/>
          <p14:tracePt t="37289" x="3136900" y="2547938"/>
          <p14:tracePt t="37300" x="3151188" y="2547938"/>
          <p14:tracePt t="37311" x="3157538" y="2547938"/>
          <p14:tracePt t="37424" x="3122613" y="2547938"/>
          <p14:tracePt t="37436" x="3103563" y="2554288"/>
          <p14:tracePt t="37447" x="3041650" y="2562225"/>
          <p14:tracePt t="37458" x="2944813" y="2562225"/>
          <p14:tracePt t="37471" x="2849563" y="2562225"/>
          <p14:tracePt t="37482" x="2781300" y="2562225"/>
          <p14:tracePt t="37493" x="2713038" y="2562225"/>
          <p14:tracePt t="37504" x="2663825" y="2562225"/>
          <p14:tracePt t="37513" x="2622550" y="2562225"/>
          <p14:tracePt t="37524" x="2595563" y="2562225"/>
          <p14:tracePt t="37536" x="2541588" y="2562225"/>
          <p14:tracePt t="37547" x="2527300" y="2562225"/>
          <p14:tracePt t="37558" x="2479675" y="2562225"/>
          <p14:tracePt t="37569" x="2417763" y="2562225"/>
          <p14:tracePt t="37580" x="2376488" y="2562225"/>
          <p14:tracePt t="37591" x="2322513" y="2562225"/>
          <p14:tracePt t="37603" x="2281238" y="2562225"/>
          <p14:tracePt t="37614" x="2246313" y="2562225"/>
          <p14:tracePt t="37625" x="2219325" y="2562225"/>
          <p14:tracePt t="37637" x="2178050" y="2562225"/>
          <p14:tracePt t="37649" x="2151063" y="2562225"/>
          <p14:tracePt t="37661" x="2116138" y="2562225"/>
          <p14:tracePt t="37672" x="2103438" y="2562225"/>
          <p14:tracePt t="37683" x="2082800" y="2562225"/>
          <p14:tracePt t="37694" x="2068513" y="2562225"/>
          <p14:tracePt t="37706" x="2062163" y="2562225"/>
          <p14:tracePt t="37717" x="2047875" y="2562225"/>
          <p14:tracePt t="37728" x="2027238" y="2562225"/>
          <p14:tracePt t="37739" x="2006600" y="2562225"/>
          <p14:tracePt t="37750" x="1973263" y="2568575"/>
          <p14:tracePt t="37762" x="1958975" y="2568575"/>
          <p14:tracePt t="37773" x="1944688" y="2568575"/>
          <p14:tracePt t="37874" x="1965325" y="2568575"/>
          <p14:tracePt t="37886" x="2006600" y="2568575"/>
          <p14:tracePt t="37896" x="2095500" y="2554288"/>
          <p14:tracePt t="37908" x="2205038" y="2533650"/>
          <p14:tracePt t="37920" x="2260600" y="2533650"/>
          <p14:tracePt t="37931" x="2411413" y="2520950"/>
          <p14:tracePt t="37941" x="2547938" y="2520950"/>
          <p14:tracePt t="37955" x="2671763" y="2520950"/>
          <p14:tracePt t="37964" x="2767013" y="2520950"/>
          <p14:tracePt t="37975" x="2835275" y="2520950"/>
          <p14:tracePt t="37988" x="2890838" y="2520950"/>
          <p14:tracePt t="37998" x="2932113" y="2513013"/>
          <p14:tracePt t="38009" x="2959100" y="2513013"/>
          <p14:tracePt t="38021" x="2979738" y="2513013"/>
          <p14:tracePt t="38031" x="2986088" y="2513013"/>
          <p14:tracePt t="38043" x="2992438" y="2513013"/>
          <p14:tracePt t="38055" x="3000375" y="2513013"/>
          <p14:tracePt t="38121" x="2986088" y="2513013"/>
          <p14:tracePt t="38133" x="2952750" y="2520950"/>
          <p14:tracePt t="38144" x="2890838" y="2541588"/>
          <p14:tracePt t="38156" x="2808288" y="2554288"/>
          <p14:tracePt t="38167" x="2773363" y="2562225"/>
          <p14:tracePt t="38178" x="2678113" y="2568575"/>
          <p14:tracePt t="38189" x="2582863" y="2581275"/>
          <p14:tracePt t="38201" x="2500313" y="2581275"/>
          <p14:tracePt t="38211" x="2432050" y="2581275"/>
          <p14:tracePt t="38223" x="2363788" y="2581275"/>
          <p14:tracePt t="38234" x="2293938" y="2581275"/>
          <p14:tracePt t="38245" x="2219325" y="2589213"/>
          <p14:tracePt t="38256" x="2136775" y="2589213"/>
          <p14:tracePt t="38268" x="2082800" y="2601913"/>
          <p14:tracePt t="38279" x="2062163" y="2601913"/>
          <p14:tracePt t="38290" x="2006600" y="2601913"/>
          <p14:tracePt t="38301" x="1985963" y="2601913"/>
          <p14:tracePt t="38313" x="1973263" y="2601913"/>
          <p14:tracePt t="38370" x="1979613" y="2601913"/>
          <p14:tracePt t="38381" x="2000250" y="2595563"/>
          <p14:tracePt t="38392" x="2068513" y="2581275"/>
          <p14:tracePt t="38403" x="2109788" y="2574925"/>
          <p14:tracePt t="38414" x="2246313" y="2554288"/>
          <p14:tracePt t="38425" x="2397125" y="2541588"/>
          <p14:tracePt t="38437" x="2568575" y="2527300"/>
          <p14:tracePt t="38448" x="2794000" y="2527300"/>
          <p14:tracePt t="38459" x="2965450" y="2527300"/>
          <p14:tracePt t="38472" x="3089275" y="2527300"/>
          <p14:tracePt t="38481" x="3171825" y="2527300"/>
          <p14:tracePt t="38493" x="3213100" y="2527300"/>
          <p14:tracePt t="38505" x="3232150" y="2527300"/>
          <p14:tracePt t="38527" x="3240088" y="2527300"/>
          <p14:tracePt t="38537" x="3240088" y="2520950"/>
          <p14:tracePt t="38584" x="3213100" y="2520950"/>
          <p14:tracePt t="38594" x="3143250" y="2520950"/>
          <p14:tracePt t="38605" x="3048000" y="2533650"/>
          <p14:tracePt t="38617" x="2882900" y="2533650"/>
          <p14:tracePt t="38628" x="2622550" y="2547938"/>
          <p14:tracePt t="38639" x="2417763" y="2562225"/>
          <p14:tracePt t="38651" x="2349500" y="2562225"/>
          <p14:tracePt t="38662" x="2198688" y="2574925"/>
          <p14:tracePt t="38673" x="2074863" y="2574925"/>
          <p14:tracePt t="38684" x="2006600" y="2574925"/>
          <p14:tracePt t="38695" x="1973263" y="2574925"/>
          <p14:tracePt t="38706" x="1965325" y="2574925"/>
          <p14:tracePt t="38740" x="1958975" y="2581275"/>
          <p14:tracePt t="38774" x="1965325" y="2581275"/>
          <p14:tracePt t="38786" x="2012950" y="2568575"/>
          <p14:tracePt t="38797" x="2095500" y="2547938"/>
          <p14:tracePt t="38808" x="2233613" y="2527300"/>
          <p14:tracePt t="38820" x="2390775" y="2500313"/>
          <p14:tracePt t="38831" x="2574925" y="2471738"/>
          <p14:tracePt t="38842" x="2746375" y="2465388"/>
          <p14:tracePt t="38854" x="2903538" y="2438400"/>
          <p14:tracePt t="38864" x="3027363" y="2438400"/>
          <p14:tracePt t="38876" x="3109913" y="2438400"/>
          <p14:tracePt t="38889" x="3122613" y="2438400"/>
          <p14:tracePt t="38898" x="3136900" y="2438400"/>
          <p14:tracePt t="38944" x="3130550" y="2438400"/>
          <p14:tracePt t="38953" x="3103563" y="2438400"/>
          <p14:tracePt t="38965" x="3074988" y="2438400"/>
          <p14:tracePt t="38977" x="2944813" y="2444750"/>
          <p14:tracePt t="38988" x="2740025" y="2444750"/>
          <p14:tracePt t="38999" x="2479675" y="2432050"/>
          <p14:tracePt t="39010" x="2411413" y="2432050"/>
          <p14:tracePt t="39023" x="2219325" y="2417763"/>
          <p14:tracePt t="39033" x="2095500" y="2411413"/>
          <p14:tracePt t="39044" x="1985963" y="2411413"/>
          <p14:tracePt t="39055" x="1903413" y="2411413"/>
          <p14:tracePt t="39067" x="1849438" y="2411413"/>
          <p14:tracePt t="39078" x="1793875" y="2411413"/>
          <p14:tracePt t="39089" x="1760538" y="2411413"/>
          <p14:tracePt t="39101" x="1739900" y="2411413"/>
          <p14:tracePt t="39156" x="1739900" y="2403475"/>
          <p14:tracePt t="39168" x="1754188" y="2403475"/>
          <p14:tracePt t="39179" x="1801813" y="2403475"/>
          <p14:tracePt t="39191" x="1911350" y="2403475"/>
          <p14:tracePt t="39202" x="2095500" y="2403475"/>
          <p14:tracePt t="39213" x="2349500" y="2403475"/>
          <p14:tracePt t="39224" x="2630488" y="2403475"/>
          <p14:tracePt t="39237" x="2911475" y="2403475"/>
          <p14:tracePt t="39247" x="3109913" y="2403475"/>
          <p14:tracePt t="39258" x="3178175" y="2403475"/>
          <p14:tracePt t="39271" x="3287713" y="2403475"/>
          <p14:tracePt t="39281" x="3343275" y="2403475"/>
          <p14:tracePt t="39291" x="3362325" y="2397125"/>
          <p14:tracePt t="39305" x="3376613" y="2397125"/>
          <p14:tracePt t="39314" x="3382963" y="2390775"/>
          <p14:tracePt t="39393" x="3349625" y="2390775"/>
          <p14:tracePt t="39404" x="3267075" y="2397125"/>
          <p14:tracePt t="39415" x="3130550" y="2397125"/>
          <p14:tracePt t="39427" x="2944813" y="2397125"/>
          <p14:tracePt t="39438" x="2773363" y="2397125"/>
          <p14:tracePt t="39449" x="2622550" y="2397125"/>
          <p14:tracePt t="39460" x="2486025" y="2397125"/>
          <p14:tracePt t="39472" x="2390775" y="2397125"/>
          <p14:tracePt t="39483" x="2308225" y="2397125"/>
          <p14:tracePt t="39494" x="2254250" y="2397125"/>
          <p14:tracePt t="39505" x="2225675" y="2397125"/>
          <p14:tracePt t="39516" x="2157413" y="2397125"/>
          <p14:tracePt t="39528" x="2089150" y="2397125"/>
          <p14:tracePt t="39539" x="2033588" y="2397125"/>
          <p14:tracePt t="39551" x="1979613" y="2397125"/>
          <p14:tracePt t="39561" x="1952625" y="2397125"/>
          <p14:tracePt t="39573" x="1938338" y="2397125"/>
          <p14:tracePt t="39584" x="1924050" y="2397125"/>
          <p14:tracePt t="39663" x="1931988" y="2397125"/>
          <p14:tracePt t="39674" x="1944688" y="2397125"/>
          <p14:tracePt t="39686" x="2000250" y="2390775"/>
          <p14:tracePt t="39696" x="2124075" y="2390775"/>
          <p14:tracePt t="39708" x="2308225" y="2390775"/>
          <p14:tracePt t="39720" x="2595563" y="2376488"/>
          <p14:tracePt t="39731" x="2932113" y="2355850"/>
          <p14:tracePt t="39741" x="3054350" y="2349500"/>
          <p14:tracePt t="39755" x="3349625" y="2335213"/>
          <p14:tracePt t="39764" x="3575050" y="2335213"/>
          <p14:tracePt t="39775" x="3698875" y="2335213"/>
          <p14:tracePt t="39787" x="3740150" y="2335213"/>
          <p14:tracePt t="39890" x="3725863" y="2335213"/>
          <p14:tracePt t="39900" x="3713163" y="2335213"/>
          <p14:tracePt t="39911" x="3692525" y="2341563"/>
          <p14:tracePt t="39922" x="3595688" y="2341563"/>
          <p14:tracePt t="39934" x="3444875" y="2341563"/>
          <p14:tracePt t="39944" x="3252788" y="2335213"/>
          <p14:tracePt t="39956" x="3054350" y="2322513"/>
          <p14:tracePt t="39970" x="2698750" y="2293938"/>
          <p14:tracePt t="39978" x="2643188" y="2293938"/>
          <p14:tracePt t="39989" x="2589213" y="2293938"/>
          <p14:tracePt t="40001" x="2520950" y="2293938"/>
          <p14:tracePt t="40012" x="2382838" y="2293938"/>
          <p14:tracePt t="40023" x="2260600" y="2293938"/>
          <p14:tracePt t="40035" x="2136775" y="2293938"/>
          <p14:tracePt t="40046" x="2027238" y="2293938"/>
          <p14:tracePt t="40056" x="1931988" y="2293938"/>
          <p14:tracePt t="40068" x="1863725" y="2293938"/>
          <p14:tracePt t="40079" x="1828800" y="2293938"/>
          <p14:tracePt t="40091" x="1801813" y="2293938"/>
          <p14:tracePt t="40104" x="1781175" y="2293938"/>
          <p14:tracePt t="40113" x="1773238" y="2293938"/>
          <p14:tracePt t="40124" x="1754188" y="2287588"/>
          <p14:tracePt t="40137" x="1719263" y="2287588"/>
          <p14:tracePt t="40147" x="1671638" y="2281238"/>
          <p14:tracePt t="40158" x="1616075" y="2281238"/>
          <p14:tracePt t="40171" x="1582738" y="2281238"/>
          <p14:tracePt t="40181" x="1562100" y="2281238"/>
          <p14:tracePt t="40192" x="1547813" y="2273300"/>
          <p14:tracePt t="40205" x="1533525" y="2273300"/>
          <p14:tracePt t="40214" x="1520825" y="2273300"/>
          <p14:tracePt t="40226" x="1479550" y="2273300"/>
          <p14:tracePt t="40238" x="1458913" y="2273300"/>
          <p14:tracePt t="40249" x="1397000" y="2273300"/>
          <p14:tracePt t="40259" x="1301750" y="2273300"/>
          <p14:tracePt t="40270" x="1233488" y="2273300"/>
          <p14:tracePt t="40282" x="1150938" y="2273300"/>
          <p14:tracePt t="40293" x="1089025" y="2273300"/>
          <p14:tracePt t="40304" x="1062038" y="2273300"/>
          <p14:tracePt t="40316" x="1027113" y="2273300"/>
          <p14:tracePt t="40327" x="1014413" y="2273300"/>
          <p14:tracePt t="40339" x="985838" y="2273300"/>
          <p14:tracePt t="40349" x="979488" y="2273300"/>
          <p14:tracePt t="40361" x="952500" y="2273300"/>
          <p14:tracePt t="40372" x="938213" y="2273300"/>
          <p14:tracePt t="40383" x="923925" y="2273300"/>
          <p14:tracePt t="40394" x="917575" y="2273300"/>
          <p14:tracePt t="40439" x="911225" y="2273300"/>
          <p14:tracePt t="40451" x="904875" y="2273300"/>
          <p14:tracePt t="40462" x="904875" y="2281238"/>
          <p14:tracePt t="40518" x="896938" y="2281238"/>
          <p14:tracePt t="40541" x="876300" y="2293938"/>
          <p14:tracePt t="40552" x="876300" y="2301875"/>
          <p14:tracePt t="40563" x="863600" y="2301875"/>
          <p14:tracePt t="40611" x="863600" y="2308225"/>
          <p14:tracePt t="40618" x="855663" y="2308225"/>
          <p14:tracePt t="40629" x="855663" y="2314575"/>
          <p14:tracePt t="40640" x="849313" y="2322513"/>
          <p14:tracePt t="40652" x="849313" y="2335213"/>
          <p14:tracePt t="40663" x="849313" y="2341563"/>
          <p14:tracePt t="40674" x="849313" y="2349500"/>
          <p14:tracePt t="40697" x="849313" y="2355850"/>
          <p14:tracePt t="40708" x="842963" y="2370138"/>
          <p14:tracePt t="40719" x="842963" y="2376488"/>
          <p14:tracePt t="40730" x="835025" y="2390775"/>
          <p14:tracePt t="40742" x="828675" y="2397125"/>
          <p14:tracePt t="40753" x="828675" y="2411413"/>
          <p14:tracePt t="40765" x="828675" y="2432050"/>
          <p14:tracePt t="40777" x="828675" y="2444750"/>
          <p14:tracePt t="40788" x="828675" y="2465388"/>
          <p14:tracePt t="40799" x="828675" y="2479675"/>
          <p14:tracePt t="40811" x="828675" y="2486025"/>
          <p14:tracePt t="40822" x="828675" y="2492375"/>
          <p14:tracePt t="40868" x="828675" y="2500313"/>
          <p14:tracePt t="40878" x="828675" y="2506663"/>
          <p14:tracePt t="40901" x="828675" y="2513013"/>
          <p14:tracePt t="40934" x="835025" y="2520950"/>
          <p14:tracePt t="40980" x="835025" y="2527300"/>
          <p14:tracePt t="41024" x="835025" y="2533650"/>
          <p14:tracePt t="41036" x="835025" y="2547938"/>
          <p14:tracePt t="41046" x="835025" y="2554288"/>
          <p14:tracePt t="41058" x="835025" y="2568575"/>
          <p14:tracePt t="41069" x="835025" y="2574925"/>
          <p14:tracePt t="41081" x="835025" y="2581275"/>
          <p14:tracePt t="41114" x="835025" y="2589213"/>
          <p14:tracePt t="41137" x="835025" y="2595563"/>
          <p14:tracePt t="41159" x="835025" y="2601913"/>
          <p14:tracePt t="41169" x="835025" y="2616200"/>
          <p14:tracePt t="41182" x="842963" y="2630488"/>
          <p14:tracePt t="41193" x="855663" y="2651125"/>
          <p14:tracePt t="41204" x="855663" y="2657475"/>
          <p14:tracePt t="41216" x="855663" y="2663825"/>
          <p14:tracePt t="41226" x="863600" y="2678113"/>
          <p14:tracePt t="41238" x="863600" y="2684463"/>
          <p14:tracePt t="41294" x="863600" y="2690813"/>
          <p14:tracePt t="41328" x="869950" y="2698750"/>
          <p14:tracePt t="41350" x="876300" y="2698750"/>
          <p14:tracePt t="41407" x="876300" y="2705100"/>
          <p14:tracePt t="41420" x="884238" y="2719388"/>
          <p14:tracePt t="41430" x="890588" y="2725738"/>
          <p14:tracePt t="41441" x="904875" y="2740025"/>
          <p14:tracePt t="41453" x="904875" y="2746375"/>
          <p14:tracePt t="41463" x="917575" y="2752725"/>
          <p14:tracePt t="41474" x="923925" y="2781300"/>
          <p14:tracePt t="41487" x="931863" y="2794000"/>
          <p14:tracePt t="41496" x="938213" y="2808288"/>
          <p14:tracePt t="41508" x="944563" y="2814638"/>
          <p14:tracePt t="41520" x="952500" y="2828925"/>
          <p14:tracePt t="41530" x="958850" y="2828925"/>
          <p14:tracePt t="41542" x="958850" y="2841625"/>
          <p14:tracePt t="41552" x="979488" y="2855913"/>
          <p14:tracePt t="41564" x="979488" y="2870200"/>
          <p14:tracePt t="41677" x="985838" y="2870200"/>
          <p14:tracePt t="41688" x="985838" y="2862263"/>
          <p14:tracePt t="41699" x="993775" y="2835275"/>
          <p14:tracePt t="41711" x="1006475" y="2794000"/>
          <p14:tracePt t="41721" x="1014413" y="2767013"/>
          <p14:tracePt t="41733" x="1020763" y="2719388"/>
          <p14:tracePt t="41744" x="1027113" y="2698750"/>
          <p14:tracePt t="41755" x="1027113" y="2684463"/>
          <p14:tracePt t="41778" x="1027113" y="2678113"/>
          <p14:tracePt t="41789" x="1027113" y="2663825"/>
          <p14:tracePt t="41800" x="1006475" y="2651125"/>
          <p14:tracePt t="41812" x="1000125" y="2651125"/>
          <p14:tracePt t="41823" x="985838" y="2643188"/>
          <p14:tracePt t="41834" x="979488" y="2643188"/>
          <p14:tracePt t="41845" x="965200" y="2643188"/>
          <p14:tracePt t="41857" x="958850" y="2643188"/>
          <p14:tracePt t="41871" x="944563" y="2643188"/>
          <p14:tracePt t="41887" x="931863" y="2643188"/>
          <p14:tracePt t="41891" x="923925" y="2643188"/>
          <p14:tracePt t="41904" x="911225" y="2651125"/>
          <p14:tracePt t="41913" x="911225" y="2671763"/>
          <p14:tracePt t="41924" x="904875" y="2711450"/>
          <p14:tracePt t="41937" x="904875" y="2732088"/>
          <p14:tracePt t="41947" x="904875" y="2787650"/>
          <p14:tracePt t="41959" x="904875" y="2855913"/>
          <p14:tracePt t="41970" x="904875" y="2911475"/>
          <p14:tracePt t="41980" x="904875" y="2951163"/>
          <p14:tracePt t="41992" x="904875" y="3000375"/>
          <p14:tracePt t="42002" x="904875" y="3021013"/>
          <p14:tracePt t="42014" x="904875" y="3027363"/>
          <p14:tracePt t="42082" x="917575" y="3021013"/>
          <p14:tracePt t="42093" x="944563" y="2986088"/>
          <p14:tracePt t="42104" x="952500" y="2917825"/>
          <p14:tracePt t="42116" x="952500" y="2820988"/>
          <p14:tracePt t="42127" x="952500" y="2711450"/>
          <p14:tracePt t="42138" x="938213" y="2595563"/>
          <p14:tracePt t="42149" x="917575" y="2527300"/>
          <p14:tracePt t="42160" x="917575" y="2506663"/>
          <p14:tracePt t="42172" x="917575" y="2500313"/>
          <p14:tracePt t="42240" x="911225" y="2500313"/>
          <p14:tracePt t="42251" x="904875" y="2500313"/>
          <p14:tracePt t="42262" x="896938" y="2500313"/>
          <p14:tracePt t="42273" x="876300" y="2520950"/>
          <p14:tracePt t="42285" x="842963" y="2568575"/>
          <p14:tracePt t="42295" x="814388" y="2643188"/>
          <p14:tracePt t="42307" x="808038" y="2678113"/>
          <p14:tracePt t="42321" x="787400" y="2760663"/>
          <p14:tracePt t="42329" x="774700" y="2841625"/>
          <p14:tracePt t="42340" x="774700" y="2897188"/>
          <p14:tracePt t="42354" x="774700" y="2944813"/>
          <p14:tracePt t="42363" x="774700" y="2965450"/>
          <p14:tracePt t="42374" x="787400" y="2979738"/>
          <p14:tracePt t="42388" x="801688" y="2986088"/>
          <p14:tracePt t="42397" x="814388" y="3000375"/>
          <p14:tracePt t="42409" x="828675" y="3006725"/>
          <p14:tracePt t="42427" x="835025" y="3006725"/>
          <p14:tracePt t="42431" x="842963" y="3013075"/>
          <p14:tracePt t="42442" x="849313" y="3013075"/>
          <p14:tracePt t="42452" x="863600" y="3013075"/>
          <p14:tracePt t="42464" x="876300" y="3013075"/>
          <p14:tracePt t="42475" x="896938" y="3000375"/>
          <p14:tracePt t="42487" x="938213" y="2944813"/>
          <p14:tracePt t="42498" x="952500" y="2897188"/>
          <p14:tracePt t="42509" x="965200" y="2820988"/>
          <p14:tracePt t="42521" x="965200" y="2767013"/>
          <p14:tracePt t="42532" x="965200" y="2711450"/>
          <p14:tracePt t="42543" x="965200" y="2698750"/>
          <p14:tracePt t="42554" x="965200" y="2678113"/>
          <p14:tracePt t="42566" x="965200" y="2651125"/>
          <p14:tracePt t="42576" x="958850" y="2622550"/>
          <p14:tracePt t="42588" x="944563" y="2595563"/>
          <p14:tracePt t="42599" x="923925" y="2568575"/>
          <p14:tracePt t="42611" x="911225" y="2562225"/>
          <p14:tracePt t="42644" x="904875" y="2562225"/>
          <p14:tracePt t="42655" x="884238" y="2562225"/>
          <p14:tracePt t="42668" x="876300" y="2562225"/>
          <p14:tracePt t="42678" x="869950" y="2562225"/>
          <p14:tracePt t="42689" x="855663" y="2562225"/>
          <p14:tracePt t="42700" x="842963" y="2574925"/>
          <p14:tracePt t="42712" x="828675" y="2609850"/>
          <p14:tracePt t="42723" x="808038" y="2671763"/>
          <p14:tracePt t="42735" x="801688" y="2725738"/>
          <p14:tracePt t="42745" x="787400" y="2781300"/>
          <p14:tracePt t="42757" x="781050" y="2841625"/>
          <p14:tracePt t="42770" x="781050" y="2882900"/>
          <p14:tracePt t="42779" x="781050" y="2897188"/>
          <p14:tracePt t="42790" x="781050" y="2903538"/>
          <p14:tracePt t="42804" x="781050" y="2911475"/>
          <p14:tracePt t="42847" x="787400" y="2911475"/>
          <p14:tracePt t="42858" x="793750" y="2911475"/>
          <p14:tracePt t="42870" x="808038" y="2911475"/>
          <p14:tracePt t="42881" x="828675" y="2903538"/>
          <p14:tracePt t="42892" x="849313" y="2876550"/>
          <p14:tracePt t="42903" x="855663" y="2820988"/>
          <p14:tracePt t="42914" x="855663" y="2794000"/>
          <p14:tracePt t="42925" x="855663" y="2732088"/>
          <p14:tracePt t="42937" x="855663" y="2678113"/>
          <p14:tracePt t="42949" x="855663" y="2651125"/>
          <p14:tracePt t="42959" x="855663" y="2622550"/>
          <p14:tracePt t="42981" x="855663" y="2616200"/>
          <p14:tracePt t="43016" x="855663" y="2609850"/>
          <p14:tracePt t="43027" x="849313" y="2609850"/>
          <p14:tracePt t="43049" x="842963" y="2609850"/>
          <p14:tracePt t="43060" x="835025" y="2609850"/>
          <p14:tracePt t="43072" x="828675" y="2609850"/>
          <p14:tracePt t="43083" x="814388" y="2609850"/>
          <p14:tracePt t="43105" x="801688" y="2609850"/>
          <p14:tracePt t="43118" x="787400" y="2622550"/>
          <p14:tracePt t="43128" x="766763" y="2643188"/>
          <p14:tracePt t="43139" x="766763" y="2663825"/>
          <p14:tracePt t="43151" x="766763" y="2671763"/>
          <p14:tracePt t="43162" x="766763" y="2690813"/>
          <p14:tracePt t="43173" x="793750" y="2725738"/>
          <p14:tracePt t="43187" x="808038" y="2752725"/>
          <p14:tracePt t="43195" x="835025" y="2773363"/>
          <p14:tracePt t="43207" x="835025" y="2787650"/>
          <p14:tracePt t="43220" x="835025" y="2801938"/>
          <p14:tracePt t="43263" x="842963" y="2801938"/>
          <p14:tracePt t="43286" x="849313" y="2781300"/>
          <p14:tracePt t="43297" x="855663" y="2760663"/>
          <p14:tracePt t="43308" x="863600" y="2725738"/>
          <p14:tracePt t="43319" x="876300" y="2705100"/>
          <p14:tracePt t="43331" x="884238" y="2678113"/>
          <p14:tracePt t="43342" x="890588" y="2663825"/>
          <p14:tracePt t="43352" x="890588" y="2643188"/>
          <p14:tracePt t="43364" x="890588" y="2630488"/>
          <p14:tracePt t="43421" x="890588" y="2622550"/>
          <p14:tracePt t="43623" x="904875" y="2622550"/>
          <p14:tracePt t="43635" x="923925" y="2622550"/>
          <p14:tracePt t="43645" x="958850" y="2609850"/>
          <p14:tracePt t="43656" x="973138" y="2609850"/>
          <p14:tracePt t="43668" x="979488" y="2609850"/>
          <p14:tracePt t="43702" x="979488" y="2601913"/>
          <p14:tracePt t="43714" x="985838" y="2595563"/>
          <p14:tracePt t="43726" x="993775" y="2581275"/>
          <p14:tracePt t="43768" x="993775" y="2574925"/>
          <p14:tracePt t="43813" x="985838" y="2568575"/>
          <p14:tracePt t="43824" x="979488" y="2568575"/>
          <p14:tracePt t="43972" x="979488" y="2581275"/>
          <p14:tracePt t="43983" x="979488" y="2622550"/>
          <p14:tracePt t="43994" x="1000125" y="2657475"/>
          <p14:tracePt t="44005" x="1000125" y="2678113"/>
          <p14:tracePt t="44017" x="1006475" y="2690813"/>
          <p14:tracePt t="44029" x="1006475" y="2698750"/>
          <p14:tracePt t="44073" x="1014413" y="2698750"/>
          <p14:tracePt t="44141" x="1020763" y="2698750"/>
          <p14:tracePt t="44152" x="1020763" y="2690813"/>
          <p14:tracePt t="44174" x="1027113" y="2684463"/>
          <p14:tracePt t="44185" x="1027113" y="2678113"/>
          <p14:tracePt t="44208" x="1027113" y="2671763"/>
          <p14:tracePt t="44219" x="1027113" y="2663825"/>
          <p14:tracePt t="44253" x="1027113" y="2657475"/>
          <p14:tracePt t="44288" x="1027113" y="2651125"/>
          <p14:tracePt t="44309" x="1020763" y="2651125"/>
          <p14:tracePt t="44411" x="1014413" y="2651125"/>
          <p14:tracePt t="44478" x="1014413" y="2643188"/>
          <p14:tracePt t="44489" x="1014413" y="2630488"/>
          <p14:tracePt t="44511" x="1014413" y="2622550"/>
          <p14:tracePt t="44523" x="1014413" y="2616200"/>
          <p14:tracePt t="44534" x="1014413" y="2609850"/>
          <p14:tracePt t="44557" x="1014413" y="2601913"/>
          <p14:tracePt t="44568" x="1020763" y="2589213"/>
          <p14:tracePt t="44580" x="1020763" y="2574925"/>
          <p14:tracePt t="44591" x="1020763" y="2562225"/>
          <p14:tracePt t="44601" x="1047750" y="2554288"/>
          <p14:tracePt t="44613" x="1074738" y="2541588"/>
          <p14:tracePt t="44624" x="1123950" y="2527300"/>
          <p14:tracePt t="44637" x="1171575" y="2506663"/>
          <p14:tracePt t="44647" x="1184275" y="2500313"/>
          <p14:tracePt t="44658" x="1192213" y="2492375"/>
          <p14:tracePt t="45120" x="1184275" y="2492375"/>
          <p14:tracePt t="45221" x="1177925" y="2492375"/>
          <p14:tracePt t="45243" x="1163638" y="2492375"/>
          <p14:tracePt t="45254" x="1163638" y="2500313"/>
          <p14:tracePt t="45266" x="1157288" y="2500313"/>
          <p14:tracePt t="45277" x="1157288" y="2506663"/>
          <p14:tracePt t="45301" x="1157288" y="2513013"/>
          <p14:tracePt t="45310" x="1150938" y="2513013"/>
          <p14:tracePt t="45345" x="1136650" y="2520950"/>
          <p14:tracePt t="45368" x="1136650" y="2527300"/>
          <p14:tracePt t="45434" x="1130300" y="2527300"/>
          <p14:tracePt t="45445" x="1123950" y="2527300"/>
          <p14:tracePt t="45469" x="1123950" y="2533650"/>
          <p14:tracePt t="45592" x="1116013" y="2533650"/>
          <p14:tracePt t="45603" x="1116013" y="2541588"/>
          <p14:tracePt t="45650" x="1116013" y="2547938"/>
          <p14:tracePt t="45817" x="1116013" y="2554288"/>
          <p14:tracePt t="45828" x="1116013" y="2562225"/>
          <p14:tracePt t="45839" x="1116013" y="2568575"/>
          <p14:tracePt t="45851" x="1116013" y="2581275"/>
          <p14:tracePt t="45862" x="1109663" y="2595563"/>
          <p14:tracePt t="45873" x="1109663" y="2601913"/>
          <p14:tracePt t="45895" x="1109663" y="2609850"/>
          <p14:tracePt t="45918" x="1109663" y="2616200"/>
          <p14:tracePt t="45963" x="1109663" y="2622550"/>
          <p14:tracePt t="45986" x="1109663" y="2630488"/>
          <p14:tracePt t="45997" x="1116013" y="2636838"/>
          <p14:tracePt t="46008" x="1116013" y="2643188"/>
          <p14:tracePt t="46019" x="1116013" y="2651125"/>
          <p14:tracePt t="46042" x="1123950" y="2657475"/>
          <p14:tracePt t="46087" x="1130300" y="2663825"/>
          <p14:tracePt t="46098" x="1130300" y="2678113"/>
          <p14:tracePt t="46109" x="1130300" y="2684463"/>
          <p14:tracePt t="46120" x="1130300" y="2698750"/>
          <p14:tracePt t="46132" x="1130300" y="2711450"/>
          <p14:tracePt t="46143" x="1130300" y="2732088"/>
          <p14:tracePt t="46154" x="1130300" y="2740025"/>
          <p14:tracePt t="46165" x="1130300" y="2746375"/>
          <p14:tracePt t="46188" x="1130300" y="2767013"/>
          <p14:tracePt t="46200" x="1130300" y="2773363"/>
          <p14:tracePt t="46210" x="1130300" y="2781300"/>
          <p14:tracePt t="46221" x="1130300" y="2794000"/>
          <p14:tracePt t="46234" x="1130300" y="2801938"/>
          <p14:tracePt t="46244" x="1130300" y="2808288"/>
          <p14:tracePt t="46301" x="1136650" y="2808288"/>
          <p14:tracePt t="46312" x="1150938" y="2808288"/>
          <p14:tracePt t="46334" x="1177925" y="2808288"/>
          <p14:tracePt t="46346" x="1219200" y="2820988"/>
          <p14:tracePt t="46357" x="1281113" y="2841625"/>
          <p14:tracePt t="46367" x="1322388" y="2841625"/>
          <p14:tracePt t="46379" x="1355725" y="2841625"/>
          <p14:tracePt t="46391" x="1363663" y="2841625"/>
          <p14:tracePt t="46413" x="1370013" y="2841625"/>
          <p14:tracePt t="46441" x="1376363" y="2841625"/>
          <p14:tracePt t="46448" x="1390650" y="2841625"/>
          <p14:tracePt t="46458" x="1411288" y="2841625"/>
          <p14:tracePt t="46469" x="1423988" y="2841625"/>
          <p14:tracePt t="46481" x="1431925" y="2841625"/>
          <p14:tracePt t="46593" x="1417638" y="2841625"/>
          <p14:tracePt t="46604" x="1397000" y="2849563"/>
          <p14:tracePt t="46616" x="1384300" y="2855913"/>
          <p14:tracePt t="46627" x="1363663" y="2855913"/>
          <p14:tracePt t="46638" x="1355725" y="2855913"/>
          <p14:tracePt t="46651" x="1335088" y="2862263"/>
          <p14:tracePt t="46661" x="1328738" y="2862263"/>
          <p14:tracePt t="46671" x="1314450" y="2862263"/>
          <p14:tracePt t="46685" x="1301750" y="2862263"/>
          <p14:tracePt t="46694" x="1281113" y="2870200"/>
          <p14:tracePt t="46705" x="1254125" y="2870200"/>
          <p14:tracePt t="46719" x="1239838" y="2876550"/>
          <p14:tracePt t="46728" x="1225550" y="2876550"/>
          <p14:tracePt t="46739" x="1198563" y="2882900"/>
          <p14:tracePt t="46751" x="1184275" y="2882900"/>
          <p14:tracePt t="46761" x="1177925" y="2882900"/>
          <p14:tracePt t="46773" x="1163638" y="2882900"/>
          <p14:tracePt t="46785" x="1136650" y="2882900"/>
          <p14:tracePt t="46862" x="1130300" y="2882900"/>
          <p14:tracePt t="46873" x="1103313" y="2882900"/>
          <p14:tracePt t="46884" x="1095375" y="2890838"/>
          <p14:tracePt t="46895" x="1074738" y="2890838"/>
          <p14:tracePt t="46906" x="1054100" y="2890838"/>
          <p14:tracePt t="46918" x="1047750" y="2890838"/>
          <p14:tracePt t="46929" x="1041400" y="2890838"/>
          <p14:tracePt t="46987" x="1035050" y="2890838"/>
          <p14:tracePt t="46998" x="1027113" y="2890838"/>
          <p14:tracePt t="47110" x="1027113" y="2897188"/>
          <p14:tracePt t="47121" x="1020763" y="2897188"/>
          <p14:tracePt t="47134" x="1014413" y="2911475"/>
          <p14:tracePt t="47144" x="1000125" y="2938463"/>
          <p14:tracePt t="47156" x="979488" y="2959100"/>
          <p14:tracePt t="47168" x="973138" y="2979738"/>
          <p14:tracePt t="47191" x="965200" y="3000375"/>
          <p14:tracePt t="47403" x="965200" y="2992438"/>
          <p14:tracePt t="47415" x="965200" y="2986088"/>
          <p14:tracePt t="47426" x="965200" y="2979738"/>
          <p14:tracePt t="47437" x="973138" y="2979738"/>
          <p14:tracePt t="47448" x="979488" y="2965450"/>
          <p14:tracePt t="47459" x="985838" y="2959100"/>
          <p14:tracePt t="47470" x="993775" y="2951163"/>
          <p14:tracePt t="47482" x="993775" y="2944813"/>
          <p14:tracePt t="47493" x="1000125" y="2930525"/>
          <p14:tracePt t="47504" x="1000125" y="2924175"/>
          <p14:tracePt t="47516" x="1000125" y="2917825"/>
          <p14:tracePt t="47526" x="1000125" y="2911475"/>
          <p14:tracePt t="47538" x="1000125" y="2897188"/>
          <p14:tracePt t="47550" x="1000125" y="2882900"/>
          <p14:tracePt t="47560" x="1000125" y="2876550"/>
          <p14:tracePt t="47571" x="993775" y="2862263"/>
          <p14:tracePt t="47585" x="985838" y="2849563"/>
          <p14:tracePt t="47594" x="979488" y="2841625"/>
          <p14:tracePt t="47731" x="979488" y="2951163"/>
          <p14:tracePt t="47741" x="979488" y="2979738"/>
          <p14:tracePt t="47752" x="979488" y="2992438"/>
          <p14:tracePt t="47763" x="979488" y="3000375"/>
          <p14:tracePt t="47774" x="979488" y="3027363"/>
          <p14:tracePt t="47785" x="979488" y="3048000"/>
          <p14:tracePt t="47797" x="979488" y="3060700"/>
          <p14:tracePt t="47808" x="979488" y="3068638"/>
          <p14:tracePt t="47819" x="979488" y="3074988"/>
          <p14:tracePt t="47853" x="985838" y="3074988"/>
          <p14:tracePt t="47865" x="985838" y="3089275"/>
          <p14:tracePt t="47885" x="985838" y="3095625"/>
          <p14:tracePt t="47888" x="985838" y="3101975"/>
          <p14:tracePt t="47898" x="993775" y="3109913"/>
          <p14:tracePt t="47909" x="1014413" y="3116263"/>
          <p14:tracePt t="47920" x="1027113" y="3130550"/>
          <p14:tracePt t="47932" x="1035050" y="3143250"/>
          <p14:tracePt t="47943" x="1054100" y="3157538"/>
          <p14:tracePt t="47954" x="1054100" y="3163888"/>
          <p14:tracePt t="47965" x="1062038" y="3170238"/>
          <p14:tracePt t="47977" x="1062038" y="3178175"/>
          <p14:tracePt t="47988" x="1068388" y="3178175"/>
          <p14:tracePt t="48001" x="1074738" y="3178175"/>
          <p14:tracePt t="48011" x="1082675" y="3178175"/>
          <p14:tracePt t="48022" x="1089025" y="3184525"/>
          <p14:tracePt t="48035" x="1095375" y="3190875"/>
          <p14:tracePt t="48044" x="1095375" y="3205163"/>
          <p14:tracePt t="48055" x="1103313" y="3211513"/>
          <p14:tracePt t="48068" x="1109663" y="3219450"/>
          <p14:tracePt t="48146" x="1116013" y="3211513"/>
          <p14:tracePt t="48157" x="1123950" y="3198813"/>
          <p14:tracePt t="48168" x="1130300" y="3157538"/>
          <p14:tracePt t="48179" x="1144588" y="3095625"/>
          <p14:tracePt t="48190" x="1144588" y="3054350"/>
          <p14:tracePt t="48203" x="1144588" y="3000375"/>
          <p14:tracePt t="48213" x="1144588" y="2986088"/>
          <p14:tracePt t="48224" x="1144588" y="2971800"/>
          <p14:tracePt t="48236" x="1136650" y="2959100"/>
          <p14:tracePt t="48247" x="1109663" y="2930525"/>
          <p14:tracePt t="48258" x="1103313" y="2917825"/>
          <p14:tracePt t="48272" x="1068388" y="2897188"/>
          <p14:tracePt t="48281" x="1041400" y="2849563"/>
          <p14:tracePt t="48292" x="1027113" y="2820988"/>
          <p14:tracePt t="48303" x="1027113" y="2808288"/>
          <p14:tracePt t="48314" x="1020763" y="2808288"/>
          <p14:tracePt t="48348" x="1014413" y="2808288"/>
          <p14:tracePt t="48359" x="1000125" y="2808288"/>
          <p14:tracePt t="48370" x="985838" y="2808288"/>
          <p14:tracePt t="48393" x="979488" y="2808288"/>
          <p14:tracePt t="48405" x="965200" y="2808288"/>
          <p14:tracePt t="48417" x="952500" y="2814638"/>
          <p14:tracePt t="48426" x="944563" y="2835275"/>
          <p14:tracePt t="48438" x="923925" y="2870200"/>
          <p14:tracePt t="48451" x="923925" y="2911475"/>
          <p14:tracePt t="48461" x="917575" y="2951163"/>
          <p14:tracePt t="48471" x="917575" y="3006725"/>
          <p14:tracePt t="48485" x="917575" y="3054350"/>
          <p14:tracePt t="48494" x="917575" y="3074988"/>
          <p14:tracePt t="48505" x="917575" y="3101975"/>
          <p14:tracePt t="48519" x="917575" y="3122613"/>
          <p14:tracePt t="48528" x="917575" y="3130550"/>
          <p14:tracePt t="48540" x="917575" y="3143250"/>
          <p14:tracePt t="48551" x="917575" y="3151188"/>
          <p14:tracePt t="48562" x="923925" y="3151188"/>
          <p14:tracePt t="48573" x="938213" y="3157538"/>
          <p14:tracePt t="48586" x="944563" y="3170238"/>
          <p14:tracePt t="48596" x="958850" y="3170238"/>
          <p14:tracePt t="48607" x="965200" y="3178175"/>
          <p14:tracePt t="48619" x="973138" y="3178175"/>
          <p14:tracePt t="48630" x="979488" y="3178175"/>
          <p14:tracePt t="48663" x="985838" y="3178175"/>
          <p14:tracePt t="48674" x="993775" y="3178175"/>
          <p14:tracePt t="48685" x="1000125" y="3184525"/>
          <p14:tracePt t="48697" x="1014413" y="3184525"/>
          <p14:tracePt t="48708" x="1027113" y="3190875"/>
          <p14:tracePt t="48719" x="1035050" y="3198813"/>
          <p14:tracePt t="48731" x="1041400" y="3198813"/>
          <p14:tracePt t="48742" x="1047750" y="3198813"/>
          <p14:tracePt t="48753" x="1062038" y="3205163"/>
          <p14:tracePt t="48765" x="1074738" y="3219450"/>
          <p14:tracePt t="48775" x="1089025" y="3225800"/>
          <p14:tracePt t="48832" x="1095375" y="3232150"/>
          <p14:tracePt t="48854" x="1103313" y="3240088"/>
          <p14:tracePt t="48877" x="1103313" y="3246438"/>
          <p14:tracePt t="48899" x="1109663" y="3246438"/>
          <p14:tracePt t="48922" x="1116013" y="3252788"/>
          <p14:tracePt t="48933" x="1123950" y="3252788"/>
          <p14:tracePt t="48967" x="1130300" y="3252788"/>
          <p14:tracePt t="48978" x="1130300" y="3260725"/>
          <p14:tracePt t="48990" x="1136650" y="3260725"/>
          <p14:tracePt t="49000" x="1136650" y="3267075"/>
          <p14:tracePt t="49012" x="1136650" y="3273425"/>
          <p14:tracePt t="49034" x="1136650" y="3281363"/>
          <p14:tracePt t="49139" x="1144588" y="3287713"/>
          <p14:tracePt t="49147" x="1150938" y="3294063"/>
          <p14:tracePt t="49159" x="1157288" y="3294063"/>
          <p14:tracePt t="49169" x="1163638" y="3294063"/>
          <p14:tracePt t="49203" x="1171575" y="3294063"/>
          <p14:tracePt t="49214" x="1171575" y="3300413"/>
          <p14:tracePt t="49237" x="1177925" y="3300413"/>
          <p14:tracePt t="49462" x="1171575" y="3300413"/>
          <p14:tracePt t="49473" x="1163638" y="3308350"/>
          <p14:tracePt t="49483" x="1157288" y="3308350"/>
          <p14:tracePt t="49541" x="1157288" y="3300413"/>
          <p14:tracePt t="49552" x="1150938" y="3300413"/>
          <p14:tracePt t="49597" x="1144588" y="3300413"/>
          <p14:tracePt t="49844" x="1136650" y="3300413"/>
          <p14:tracePt t="49856" x="1130300" y="3300413"/>
          <p14:tracePt t="50294" x="1130300" y="3294063"/>
          <p14:tracePt t="50362" x="1130300" y="3287713"/>
          <p14:tracePt t="50396" x="1130300" y="3281363"/>
          <p14:tracePt t="50458" x="1130300" y="3267075"/>
          <p14:tracePt t="50497" x="1130300" y="3260725"/>
          <p14:tracePt t="50519" x="1130300" y="3252788"/>
          <p14:tracePt t="50530" x="1130300" y="3246438"/>
          <p14:tracePt t="50541" x="1130300" y="3232150"/>
          <p14:tracePt t="50553" x="1130300" y="3225800"/>
          <p14:tracePt t="50566" x="1130300" y="3211513"/>
          <p14:tracePt t="50576" x="1130300" y="3205163"/>
          <p14:tracePt t="50586" x="1130300" y="3198813"/>
          <p14:tracePt t="50643" x="1130300" y="3190875"/>
          <p14:tracePt t="50655" x="1130300" y="3184525"/>
          <p14:tracePt t="50667" x="1130300" y="3163888"/>
          <p14:tracePt t="50676" x="1130300" y="3143250"/>
          <p14:tracePt t="50688" x="1130300" y="3122613"/>
          <p14:tracePt t="50701" x="1130300" y="3109913"/>
          <p14:tracePt t="50710" x="1130300" y="3095625"/>
          <p14:tracePt t="50721" x="1130300" y="3089275"/>
          <p14:tracePt t="50734" x="1130300" y="3074988"/>
          <p14:tracePt t="50744" x="1130300" y="3060700"/>
          <p14:tracePt t="50756" x="1130300" y="3048000"/>
          <p14:tracePt t="50766" x="1130300" y="3033713"/>
          <p14:tracePt t="50778" x="1130300" y="3013075"/>
          <p14:tracePt t="50791" x="1130300" y="2992438"/>
          <p14:tracePt t="50800" x="1130300" y="2979738"/>
          <p14:tracePt t="50812" x="1130300" y="2971800"/>
          <p14:tracePt t="50823" x="1130300" y="2951163"/>
          <p14:tracePt t="50835" x="1130300" y="2944813"/>
          <p14:tracePt t="51072" x="1130300" y="2951163"/>
          <p14:tracePt t="51083" x="1130300" y="2959100"/>
          <p14:tracePt t="51093" x="1130300" y="2971800"/>
          <p14:tracePt t="51104" x="1130300" y="3013075"/>
          <p14:tracePt t="51117" x="1130300" y="3041650"/>
          <p14:tracePt t="51127" x="1130300" y="3095625"/>
          <p14:tracePt t="51138" x="1130300" y="3136900"/>
          <p14:tracePt t="51151" x="1130300" y="3151188"/>
          <p14:tracePt t="51161" x="1130300" y="3184525"/>
          <p14:tracePt t="51172" x="1130300" y="3211513"/>
          <p14:tracePt t="51184" x="1130300" y="3232150"/>
          <p14:tracePt t="51195" x="1123950" y="3252788"/>
          <p14:tracePt t="51205" x="1123950" y="3267075"/>
          <p14:tracePt t="51216" x="1116013" y="3281363"/>
          <p14:tracePt t="51228" x="1109663" y="3287713"/>
          <p14:tracePt t="51240" x="1109663" y="3300413"/>
          <p14:tracePt t="51251" x="1103313" y="3308350"/>
          <p14:tracePt t="51262" x="1095375" y="3321050"/>
          <p14:tracePt t="51287" x="1095375" y="3328988"/>
          <p14:tracePt t="51295" x="1089025" y="3328988"/>
          <p14:tracePt t="51307" x="1082675" y="3328988"/>
          <p14:tracePt t="51318" x="1074738" y="3328988"/>
          <p14:tracePt t="51329" x="1068388" y="3328988"/>
          <p14:tracePt t="51341" x="1062038" y="3328988"/>
          <p14:tracePt t="51352" x="1047750" y="3328988"/>
          <p14:tracePt t="51364" x="1041400" y="3328988"/>
          <p14:tracePt t="51409" x="1035050" y="3328988"/>
          <p14:tracePt t="51487" x="1027113" y="3335338"/>
          <p14:tracePt t="51490" x="1006475" y="3376613"/>
          <p14:tracePt t="51500" x="1006475" y="3397250"/>
          <p14:tracePt t="51509" x="1006475" y="3417888"/>
          <p14:tracePt t="51520" x="1000125" y="3444875"/>
          <p14:tracePt t="51532" x="979488" y="3540125"/>
          <p14:tracePt t="51543" x="965200" y="3663950"/>
          <p14:tracePt t="51554" x="944563" y="3760788"/>
          <p14:tracePt t="51568" x="923925" y="3849688"/>
          <p14:tracePt t="51577" x="917575" y="3930650"/>
          <p14:tracePt t="51588" x="904875" y="4027488"/>
          <p14:tracePt t="51600" x="904875" y="4110038"/>
          <p14:tracePt t="51610" x="890588" y="4198938"/>
          <p14:tracePt t="51622" x="884238" y="4267200"/>
          <p14:tracePt t="51634" x="884238" y="4321175"/>
          <p14:tracePt t="51644" x="884238" y="4341813"/>
          <p14:tracePt t="51656" x="884238" y="4383088"/>
          <p14:tracePt t="51668" x="869950" y="4459288"/>
          <p14:tracePt t="51678" x="869950" y="4540250"/>
          <p14:tracePt t="51690" x="863600" y="4608513"/>
          <p14:tracePt t="51700" x="863600" y="4678363"/>
          <p14:tracePt t="51712" x="863600" y="4719638"/>
          <p14:tracePt t="51724" x="863600" y="4759325"/>
          <p14:tracePt t="51735" x="863600" y="4787900"/>
          <p14:tracePt t="51745" x="863600" y="4808538"/>
          <p14:tracePt t="51757" x="863600" y="4814888"/>
          <p14:tracePt t="51780" x="869950" y="4814888"/>
          <p14:tracePt t="51790" x="884238" y="4814888"/>
          <p14:tracePt t="51801" x="923925" y="4808538"/>
          <p14:tracePt t="51813" x="985838" y="4779963"/>
          <p14:tracePt t="51824" x="1068388" y="4725988"/>
          <p14:tracePt t="51836" x="1144588" y="4670425"/>
          <p14:tracePt t="51848" x="1198563" y="4608513"/>
          <p14:tracePt t="51858" x="1233488" y="4533900"/>
          <p14:tracePt t="51869" x="1239838" y="4465638"/>
          <p14:tracePt t="51885" x="1260475" y="4376738"/>
          <p14:tracePt t="51891" x="1266825" y="4356100"/>
          <p14:tracePt t="51903" x="1287463" y="4279900"/>
          <p14:tracePt t="51915" x="1287463" y="4184650"/>
          <p14:tracePt t="51926" x="1287463" y="4089400"/>
          <p14:tracePt t="51937" x="1274763" y="3992563"/>
          <p14:tracePt t="51950" x="1239838" y="3862388"/>
          <p14:tracePt t="51959" x="1192213" y="3752850"/>
          <p14:tracePt t="51970" x="1163638" y="3678238"/>
          <p14:tracePt t="51982" x="1157288" y="3663950"/>
          <p14:tracePt t="52015" x="1150938" y="3657600"/>
          <p14:tracePt t="52027" x="1130300" y="3657600"/>
          <p14:tracePt t="52038" x="1089025" y="3643313"/>
          <p14:tracePt t="52050" x="1054100" y="3622675"/>
          <p14:tracePt t="52060" x="1020763" y="3616325"/>
          <p14:tracePt t="52071" x="1006475" y="3616325"/>
          <p14:tracePt t="52084" x="1000125" y="3609975"/>
          <p14:tracePt t="52094" x="993775" y="3609975"/>
          <p14:tracePt t="52105" x="985838" y="3609975"/>
          <p14:tracePt t="52117" x="958850" y="3609975"/>
          <p14:tracePt t="52128" x="952500" y="3609975"/>
          <p14:tracePt t="52139" x="923925" y="3602038"/>
          <p14:tracePt t="52152" x="904875" y="3595688"/>
          <p14:tracePt t="52163" x="890588" y="3595688"/>
          <p14:tracePt t="52185" x="884238" y="3595688"/>
          <p14:tracePt t="52208" x="876300" y="3595688"/>
          <p14:tracePt t="52218" x="849313" y="3602038"/>
          <p14:tracePt t="52230" x="822325" y="3636963"/>
          <p14:tracePt t="52241" x="793750" y="3684588"/>
          <p14:tracePt t="52252" x="781050" y="3711575"/>
          <p14:tracePt t="52263" x="754063" y="3794125"/>
          <p14:tracePt t="52274" x="719138" y="3897313"/>
          <p14:tracePt t="52285" x="704850" y="3992563"/>
          <p14:tracePt t="52298" x="684213" y="4054475"/>
          <p14:tracePt t="52308" x="684213" y="4110038"/>
          <p14:tracePt t="52319" x="684213" y="4137025"/>
          <p14:tracePt t="52331" x="684213" y="4178300"/>
          <p14:tracePt t="52342" x="684213" y="4232275"/>
          <p14:tracePt t="52353" x="692150" y="4279900"/>
          <p14:tracePt t="52367" x="698500" y="4362450"/>
          <p14:tracePt t="52376" x="698500" y="4383088"/>
          <p14:tracePt t="52387" x="704850" y="4438650"/>
          <p14:tracePt t="52410" x="704850" y="4498975"/>
          <p14:tracePt t="52413" x="712788" y="4513263"/>
          <p14:tracePt t="52469" x="719138" y="4519613"/>
          <p14:tracePt t="52477" x="725488" y="4519613"/>
          <p14:tracePt t="52488" x="739775" y="4519613"/>
          <p14:tracePt t="52511" x="746125" y="4519613"/>
          <p14:tracePt t="52522" x="754063" y="4519613"/>
          <p14:tracePt t="52533" x="774700" y="4519613"/>
          <p14:tracePt t="52544" x="787400" y="4506913"/>
          <p14:tracePt t="52555" x="814388" y="4451350"/>
          <p14:tracePt t="52566" x="835025" y="4389438"/>
          <p14:tracePt t="52578" x="842963" y="4308475"/>
          <p14:tracePt t="52589" x="855663" y="4211638"/>
          <p14:tracePt t="52602" x="876300" y="4116388"/>
          <p14:tracePt t="52611" x="890588" y="4081463"/>
          <p14:tracePt t="52623" x="904875" y="3992563"/>
          <p14:tracePt t="52635" x="923925" y="3924300"/>
          <p14:tracePt t="52646" x="944563" y="3849688"/>
          <p14:tracePt t="52657" x="944563" y="3779838"/>
          <p14:tracePt t="52668" x="944563" y="3711575"/>
          <p14:tracePt t="52680" x="944563" y="3657600"/>
          <p14:tracePt t="52691" x="952500" y="3609975"/>
          <p14:tracePt t="52702" x="965200" y="3568700"/>
          <p14:tracePt t="52713" x="965200" y="3513138"/>
          <p14:tracePt t="52724" x="965200" y="3471863"/>
          <p14:tracePt t="52738" x="965200" y="3403600"/>
          <p14:tracePt t="52747" x="965200" y="3397250"/>
          <p14:tracePt t="52751" x="965200" y="3382963"/>
          <p14:tracePt t="52758" x="965200" y="3370263"/>
          <p14:tracePt t="52769" x="965200" y="3362325"/>
          <p14:tracePt t="52781" x="965200" y="3349625"/>
          <p14:tracePt t="52860" x="944563" y="3355975"/>
          <p14:tracePt t="52871" x="911225" y="3382963"/>
          <p14:tracePt t="52884" x="876300" y="3451225"/>
          <p14:tracePt t="52893" x="869950" y="3554413"/>
          <p14:tracePt t="52905" x="855663" y="3663950"/>
          <p14:tracePt t="52918" x="855663" y="3808413"/>
          <p14:tracePt t="52927" x="855663" y="3944938"/>
          <p14:tracePt t="52938" x="855663" y="4040188"/>
          <p14:tracePt t="52950" x="855663" y="4137025"/>
          <p14:tracePt t="52960" x="863600" y="4232275"/>
          <p14:tracePt t="52973" x="863600" y="4314825"/>
          <p14:tracePt t="52983" x="869950" y="4341813"/>
          <p14:tracePt t="52994" x="869950" y="4383088"/>
          <p14:tracePt t="53005" x="876300" y="4403725"/>
          <p14:tracePt t="53018" x="876300" y="4418013"/>
          <p14:tracePt t="53028" x="876300" y="4438650"/>
          <p14:tracePt t="53040" x="876300" y="4459288"/>
          <p14:tracePt t="53051" x="876300" y="4471988"/>
          <p14:tracePt t="53065" x="876300" y="4486275"/>
          <p14:tracePt t="53073" x="876300" y="4492625"/>
          <p14:tracePt t="53105" x="884238" y="4492625"/>
          <p14:tracePt t="53128" x="896938" y="4492625"/>
          <p14:tracePt t="53139" x="911225" y="4492625"/>
          <p14:tracePt t="53150" x="931863" y="4471988"/>
          <p14:tracePt t="53162" x="944563" y="4424363"/>
          <p14:tracePt t="53172" x="952500" y="4383088"/>
          <p14:tracePt t="53184" x="973138" y="4308475"/>
          <p14:tracePt t="53195" x="985838" y="4211638"/>
          <p14:tracePt t="53207" x="1006475" y="4102100"/>
          <p14:tracePt t="53218" x="1020763" y="4033838"/>
          <p14:tracePt t="53231" x="1041400" y="3856038"/>
          <p14:tracePt t="53242" x="1074738" y="3595688"/>
          <p14:tracePt t="53253" x="1089025" y="3444875"/>
          <p14:tracePt t="53266" x="1095375" y="3321050"/>
          <p14:tracePt t="53276" x="1095375" y="3273425"/>
          <p14:tracePt t="53343" x="1095375" y="3267075"/>
          <p14:tracePt t="53354" x="1095375" y="3260725"/>
          <p14:tracePt t="53365" x="1095375" y="3252788"/>
          <p14:tracePt t="53377" x="1089025" y="3246438"/>
          <p14:tracePt t="53388" x="1089025" y="3240088"/>
          <p14:tracePt t="53433" x="1068388" y="3240088"/>
          <p14:tracePt t="53446" x="1054100" y="3240088"/>
          <p14:tracePt t="53455" x="1035050" y="3240088"/>
          <p14:tracePt t="53467" x="1020763" y="3240088"/>
          <p14:tracePt t="53478" x="985838" y="3260725"/>
          <p14:tracePt t="53489" x="938213" y="3300413"/>
          <p14:tracePt t="53501" x="896938" y="3362325"/>
          <p14:tracePt t="53512" x="842963" y="3451225"/>
          <p14:tracePt t="53523" x="766763" y="3560763"/>
          <p14:tracePt t="53536" x="712788" y="3711575"/>
          <p14:tracePt t="53547" x="657225" y="3856038"/>
          <p14:tracePt t="53556" x="636588" y="4013200"/>
          <p14:tracePt t="53568" x="615950" y="4122738"/>
          <p14:tracePt t="53579" x="603250" y="4219575"/>
          <p14:tracePt t="53591" x="603250" y="4267200"/>
          <p14:tracePt t="53602" x="595313" y="4362450"/>
          <p14:tracePt t="53613" x="582613" y="4445000"/>
          <p14:tracePt t="53624" x="582613" y="4513263"/>
          <p14:tracePt t="53635" x="582613" y="4568825"/>
          <p14:tracePt t="53648" x="582613" y="4622800"/>
          <p14:tracePt t="53659" x="582613" y="4684713"/>
          <p14:tracePt t="53670" x="595313" y="4725988"/>
          <p14:tracePt t="53682" x="595313" y="4746625"/>
          <p14:tracePt t="53692" x="603250" y="4752975"/>
          <p14:tracePt t="53737" x="615950" y="4752975"/>
          <p14:tracePt t="53749" x="623888" y="4752975"/>
          <p14:tracePt t="53759" x="636588" y="4752975"/>
          <p14:tracePt t="53771" x="644525" y="4732338"/>
          <p14:tracePt t="53782" x="657225" y="4711700"/>
          <p14:tracePt t="53793" x="665163" y="4684713"/>
          <p14:tracePt t="53804" x="684213" y="4637088"/>
          <p14:tracePt t="53816" x="692150" y="4602163"/>
          <p14:tracePt t="53827" x="698500" y="4581525"/>
          <p14:tracePt t="53839" x="719138" y="4527550"/>
          <p14:tracePt t="53848" x="754063" y="4451350"/>
          <p14:tracePt t="53861" x="781050" y="4356100"/>
          <p14:tracePt t="53883" x="828675" y="4116388"/>
          <p14:tracePt t="53895" x="842963" y="3965575"/>
          <p14:tracePt t="53905" x="849313" y="3841750"/>
          <p14:tracePt t="53918" x="849313" y="3690938"/>
          <p14:tracePt t="53929" x="849313" y="3589338"/>
          <p14:tracePt t="53940" x="849313" y="3479800"/>
          <p14:tracePt t="53951" x="849313" y="3430588"/>
          <p14:tracePt t="53962" x="835025" y="3294063"/>
          <p14:tracePt t="53973" x="814388" y="3184525"/>
          <p14:tracePt t="53984" x="793750" y="3089275"/>
          <p14:tracePt t="53996" x="760413" y="3027363"/>
          <p14:tracePt t="54007" x="746125" y="3013075"/>
          <p14:tracePt t="54051" x="739775" y="3013075"/>
          <p14:tracePt t="54063" x="733425" y="3013075"/>
          <p14:tracePt t="54074" x="725488" y="3013075"/>
          <p14:tracePt t="54085" x="704850" y="3033713"/>
          <p14:tracePt t="54097" x="650875" y="3109913"/>
          <p14:tracePt t="54108" x="603250" y="3219450"/>
          <p14:tracePt t="54120" x="568325" y="3376613"/>
          <p14:tracePt t="54132" x="541338" y="3506788"/>
          <p14:tracePt t="54141" x="534988" y="3630613"/>
          <p14:tracePt t="54153" x="520700" y="3740150"/>
          <p14:tracePt t="54166" x="520700" y="3835400"/>
          <p14:tracePt t="54176" x="547688" y="3917950"/>
          <p14:tracePt t="54187" x="595313" y="4033838"/>
          <p14:tracePt t="54200" x="603250" y="4075113"/>
          <p14:tracePt t="54209" x="657225" y="4178300"/>
          <p14:tracePt t="54220" x="692150" y="4267200"/>
          <p14:tracePt t="54232" x="704850" y="4300538"/>
          <p14:tracePt t="54243" x="704850" y="4321175"/>
          <p14:tracePt t="54254" x="712788" y="4335463"/>
          <p14:tracePt t="54277" x="719138" y="4335463"/>
          <p14:tracePt t="54290" x="739775" y="4341813"/>
          <p14:tracePt t="54299" x="760413" y="4341813"/>
          <p14:tracePt t="54310" x="774700" y="4341813"/>
          <p14:tracePt t="54322" x="781050" y="4335463"/>
          <p14:tracePt t="54332" x="801688" y="4308475"/>
          <p14:tracePt t="54344" x="842963" y="4259263"/>
          <p14:tracePt t="54355" x="876300" y="4198938"/>
          <p14:tracePt t="54368" x="896938" y="4095750"/>
          <p14:tracePt t="54379" x="931863" y="4000500"/>
          <p14:tracePt t="54389" x="952500" y="3862388"/>
          <p14:tracePt t="54402" x="985838" y="3725863"/>
          <p14:tracePt t="54412" x="1000125" y="3589338"/>
          <p14:tracePt t="54423" x="1006475" y="3451225"/>
          <p14:tracePt t="54434" x="1006475" y="3300413"/>
          <p14:tracePt t="54447" x="1006475" y="3232150"/>
          <p14:tracePt t="54457" x="993775" y="3081338"/>
          <p14:tracePt t="54474" x="952500" y="2903538"/>
          <p14:tracePt t="54480" x="931863" y="2781300"/>
          <p14:tracePt t="54491" x="923925" y="2719388"/>
          <p14:tracePt t="54502" x="917575" y="2698750"/>
          <p14:tracePt t="54513" x="911225" y="2690813"/>
          <p14:tracePt t="54548" x="904875" y="2690813"/>
          <p14:tracePt t="54558" x="896938" y="2690813"/>
          <p14:tracePt t="54569" x="876300" y="2698750"/>
          <p14:tracePt t="54583" x="842963" y="2725738"/>
          <p14:tracePt t="54592" x="793750" y="2773363"/>
          <p14:tracePt t="54603" x="739775" y="2862263"/>
          <p14:tracePt t="54616" x="704850" y="2971800"/>
          <p14:tracePt t="54626" x="677863" y="3130550"/>
          <p14:tracePt t="54637" x="650875" y="3370263"/>
          <p14:tracePt t="54649" x="623888" y="3575050"/>
          <p14:tracePt t="54659" x="630238" y="3725863"/>
          <p14:tracePt t="54670" x="636588" y="3876675"/>
          <p14:tracePt t="54682" x="650875" y="3938588"/>
          <p14:tracePt t="54693" x="650875" y="4068763"/>
          <p14:tracePt t="54704" x="657225" y="4170363"/>
          <p14:tracePt t="54716" x="684213" y="4279900"/>
          <p14:tracePt t="54727" x="692150" y="4349750"/>
          <p14:tracePt t="54738" x="712788" y="4397375"/>
          <p14:tracePt t="54748" x="725488" y="4430713"/>
          <p14:tracePt t="54760" x="733425" y="4451350"/>
          <p14:tracePt t="54772" x="746125" y="4465638"/>
          <p14:tracePt t="54784" x="746125" y="4479925"/>
          <p14:tracePt t="54795" x="754063" y="4486275"/>
          <p14:tracePt t="54805" x="760413" y="4486275"/>
          <p14:tracePt t="54817" x="766763" y="4486275"/>
          <p14:tracePt t="54828" x="781050" y="4486275"/>
          <p14:tracePt t="54839" x="801688" y="4479925"/>
          <p14:tracePt t="54850" x="828675" y="4445000"/>
          <p14:tracePt t="54862" x="855663" y="4368800"/>
          <p14:tracePt t="54873" x="890588" y="4259263"/>
          <p14:tracePt t="54883" x="917575" y="4137025"/>
          <p14:tracePt t="54895" x="938213" y="4027488"/>
          <p14:tracePt t="54907" x="958850" y="3910013"/>
          <p14:tracePt t="54918" x="979488" y="3814763"/>
          <p14:tracePt t="54930" x="979488" y="3773488"/>
          <p14:tracePt t="54941" x="993775" y="3636963"/>
          <p14:tracePt t="54952" x="993775" y="3513138"/>
          <p14:tracePt t="54963" x="979488" y="3376613"/>
          <p14:tracePt t="54974" x="952500" y="3252788"/>
          <p14:tracePt t="54985" x="931863" y="3151188"/>
          <p14:tracePt t="54998" x="911225" y="3101975"/>
          <p14:tracePt t="55042" x="904875" y="3101975"/>
          <p14:tracePt t="55053" x="884238" y="3101975"/>
          <p14:tracePt t="55065" x="849313" y="3122613"/>
          <p14:tracePt t="55075" x="793750" y="3184525"/>
          <p14:tracePt t="55087" x="725488" y="3287713"/>
          <p14:tracePt t="55100" x="677863" y="3451225"/>
          <p14:tracePt t="55110" x="644525" y="3616325"/>
          <p14:tracePt t="55120" x="582613" y="3814763"/>
          <p14:tracePt t="55131" x="534988" y="4081463"/>
          <p14:tracePt t="55143" x="514350" y="4267200"/>
          <p14:tracePt t="55154" x="500063" y="4445000"/>
          <p14:tracePt t="55169" x="479425" y="4637088"/>
          <p14:tracePt t="55177" x="479425" y="4684713"/>
          <p14:tracePt t="55188" x="479425" y="4705350"/>
          <p14:tracePt t="55199" x="485775" y="4719638"/>
          <p14:tracePt t="55210" x="500063" y="4738688"/>
          <p14:tracePt t="55222" x="506413" y="4746625"/>
          <p14:tracePt t="55235" x="520700" y="4752975"/>
          <p14:tracePt t="55255" x="527050" y="4752975"/>
          <p14:tracePt t="55267" x="541338" y="4752975"/>
          <p14:tracePt t="55278" x="568325" y="4746625"/>
          <p14:tracePt t="55290" x="609600" y="4719638"/>
          <p14:tracePt t="55301" x="650875" y="4670425"/>
          <p14:tracePt t="55312" x="677863" y="4608513"/>
          <p14:tracePt t="55323" x="712788" y="4533900"/>
          <p14:tracePt t="55336" x="746125" y="4424363"/>
          <p14:tracePt t="55346" x="766763" y="4300538"/>
          <p14:tracePt t="55357" x="793750" y="4143375"/>
          <p14:tracePt t="55368" x="801688" y="3992563"/>
          <p14:tracePt t="55379" x="801688" y="3883025"/>
          <p14:tracePt t="55390" x="801688" y="3841750"/>
          <p14:tracePt t="55401" x="801688" y="3800475"/>
          <p14:tracePt t="55413" x="801688" y="3746500"/>
          <p14:tracePt t="55424" x="801688" y="3719513"/>
          <p14:tracePt t="55436" x="801688" y="3698875"/>
          <p14:tracePt t="55450" x="787400" y="3678238"/>
          <p14:tracePt t="55459" x="766763" y="3643313"/>
          <p14:tracePt t="55469" x="746125" y="3616325"/>
          <p14:tracePt t="55482" x="733425" y="3581400"/>
          <p14:tracePt t="55492" x="712788" y="3568700"/>
          <p14:tracePt t="55503" x="712788" y="3560763"/>
          <p14:tracePt t="55549" x="698500" y="3560763"/>
          <p14:tracePt t="55559" x="677863" y="3554413"/>
          <p14:tracePt t="55572" x="650875" y="3548063"/>
          <p14:tracePt t="55581" x="644525" y="3540125"/>
          <p14:tracePt t="55584" x="636588" y="3533775"/>
          <p14:tracePt t="55683" x="630238" y="3521075"/>
          <p14:tracePt t="55694" x="630238" y="3513138"/>
          <p14:tracePt t="55706" x="623888" y="3500438"/>
          <p14:tracePt t="55717" x="623888" y="3492500"/>
          <p14:tracePt t="55751" x="615950" y="3492500"/>
          <p14:tracePt t="55762" x="615950" y="3486150"/>
          <p14:tracePt t="55773" x="615950" y="3479800"/>
          <p14:tracePt t="55784" x="609600" y="3465513"/>
          <p14:tracePt t="55798" x="603250" y="3409950"/>
          <p14:tracePt t="55809" x="595313" y="3376613"/>
          <p14:tracePt t="55818" x="595313" y="3370263"/>
          <p14:tracePt t="55832" x="588963" y="3349625"/>
          <p14:tracePt t="55841" x="574675" y="3308350"/>
          <p14:tracePt t="55852" x="574675" y="3287713"/>
          <p14:tracePt t="55864" x="568325" y="3267075"/>
          <p14:tracePt t="55874" x="568325" y="3260725"/>
          <p14:tracePt t="55886" x="568325" y="3252788"/>
          <p14:tracePt t="55900" x="568325" y="3240088"/>
          <p14:tracePt t="55908" x="568325" y="3232150"/>
          <p14:tracePt t="55919" x="568325" y="3219450"/>
          <p14:tracePt t="55943" x="568325" y="3211513"/>
          <p14:tracePt t="55953" x="568325" y="3205163"/>
          <p14:tracePt t="56233" x="568325" y="3190875"/>
          <p14:tracePt t="56244" x="568325" y="3184525"/>
          <p14:tracePt t="56255" x="568325" y="3170238"/>
          <p14:tracePt t="56267" x="568325" y="3157538"/>
          <p14:tracePt t="56278" x="568325" y="3143250"/>
          <p14:tracePt t="56289" x="574675" y="3143250"/>
          <p14:tracePt t="56312" x="574675" y="3136900"/>
          <p14:tracePt t="56323" x="574675" y="3130550"/>
          <p14:tracePt t="56335" x="574675" y="3122613"/>
          <p14:tracePt t="56347" x="574675" y="3116263"/>
          <p14:tracePt t="56358" x="574675" y="3109913"/>
          <p14:tracePt t="56381" x="582613" y="3101975"/>
          <p14:tracePt t="56392" x="582613" y="3089275"/>
          <p14:tracePt t="56403" x="582613" y="3081338"/>
          <p14:tracePt t="56415" x="582613" y="3074988"/>
          <p14:tracePt t="56426" x="582613" y="3068638"/>
          <p14:tracePt t="56437" x="582613" y="3054350"/>
          <p14:tracePt t="56471" x="588963" y="3041650"/>
          <p14:tracePt t="56484" x="588963" y="3033713"/>
          <p14:tracePt t="56493" x="588963" y="3021013"/>
          <p14:tracePt t="56504" x="588963" y="3000375"/>
          <p14:tracePt t="56516" x="588963" y="2992438"/>
          <p14:tracePt t="56527" x="588963" y="2979738"/>
          <p14:tracePt t="56538" x="588963" y="2965450"/>
          <p14:tracePt t="56550" x="588963" y="2944813"/>
          <p14:tracePt t="56561" x="588963" y="2930525"/>
          <p14:tracePt t="56571" x="588963" y="2917825"/>
          <p14:tracePt t="56583" x="588963" y="2911475"/>
          <p14:tracePt t="56594" x="588963" y="2903538"/>
          <p14:tracePt t="56639" x="588963" y="2897188"/>
          <p14:tracePt t="56650" x="588963" y="2890838"/>
          <p14:tracePt t="56662" x="588963" y="2882900"/>
          <p14:tracePt t="56673" x="588963" y="2862263"/>
          <p14:tracePt t="56684" x="588963" y="2841625"/>
          <p14:tracePt t="56697" x="588963" y="2820988"/>
          <p14:tracePt t="56708" x="582613" y="2808288"/>
          <p14:tracePt t="56718" x="582613" y="2794000"/>
          <p14:tracePt t="56733" x="582613" y="2781300"/>
          <p14:tracePt t="56741" x="582613" y="2767013"/>
          <p14:tracePt t="56752" x="582613" y="2760663"/>
          <p14:tracePt t="56765" x="582613" y="2746375"/>
          <p14:tracePt t="56775" x="582613" y="2740025"/>
          <p14:tracePt t="56786" x="582613" y="2732088"/>
          <p14:tracePt t="56799" x="582613" y="2725738"/>
          <p14:tracePt t="56808" x="582613" y="2719388"/>
          <p14:tracePt t="56831" x="582613" y="2711450"/>
          <p14:tracePt t="56842" x="582613" y="2705100"/>
          <p14:tracePt t="56853" x="582613" y="2698750"/>
          <p14:tracePt t="56865" x="588963" y="2698750"/>
          <p14:tracePt t="56884" x="588963" y="2684463"/>
          <p14:tracePt t="56887" x="595313" y="2671763"/>
          <p14:tracePt t="56909" x="603250" y="2663825"/>
          <p14:tracePt t="56920" x="603250" y="2657475"/>
          <p14:tracePt t="56931" x="603250" y="2651125"/>
          <p14:tracePt t="56954" x="603250" y="2643188"/>
          <p14:tracePt t="57011" x="603250" y="2636838"/>
          <p14:tracePt t="57112" x="603250" y="2630488"/>
          <p14:tracePt t="57134" x="609600" y="2622550"/>
          <p14:tracePt t="57146" x="609600" y="2616200"/>
          <p14:tracePt t="57157" x="609600" y="2609850"/>
          <p14:tracePt t="57168" x="615950" y="2589213"/>
          <p14:tracePt t="57181" x="630238" y="2568575"/>
          <p14:tracePt t="57191" x="650875" y="2541588"/>
          <p14:tracePt t="57202" x="677863" y="2500313"/>
          <p14:tracePt t="57215" x="692150" y="2486025"/>
          <p14:tracePt t="57224" x="704850" y="2432050"/>
          <p14:tracePt t="57236" x="746125" y="2382838"/>
          <p14:tracePt t="57247" x="787400" y="2322513"/>
          <p14:tracePt t="57258" x="842963" y="2266950"/>
          <p14:tracePt t="57269" x="917575" y="2205038"/>
          <p14:tracePt t="57282" x="1020763" y="2136775"/>
          <p14:tracePt t="57292" x="1123950" y="2054225"/>
          <p14:tracePt t="57303" x="1260475" y="1938338"/>
          <p14:tracePt t="57315" x="1397000" y="1855788"/>
          <p14:tracePt t="57325" x="1520825" y="1752600"/>
          <p14:tracePt t="57337" x="1663700" y="1651000"/>
          <p14:tracePt t="57347" x="1793875" y="1520825"/>
          <p14:tracePt t="57360" x="1924050" y="1403350"/>
          <p14:tracePt t="57371" x="2054225" y="1273175"/>
          <p14:tracePt t="57383" x="2143125" y="1171575"/>
          <p14:tracePt t="57393" x="2171700" y="1136650"/>
          <p14:tracePt t="57404" x="2239963" y="1047750"/>
          <p14:tracePt t="57417" x="2308225" y="958850"/>
          <p14:tracePt t="57427" x="2355850" y="896938"/>
          <p14:tracePt t="57438" x="2397125" y="842963"/>
          <p14:tracePt t="57451" x="2424113" y="822325"/>
          <p14:tracePt t="57461" x="2473325" y="766763"/>
          <p14:tracePt t="57472" x="2562225" y="704850"/>
          <p14:tracePt t="57483" x="2636838" y="650875"/>
          <p14:tracePt t="57495" x="2713038" y="595313"/>
          <p14:tracePt t="57505" x="2801938" y="527050"/>
          <p14:tracePt t="57517" x="2890838" y="493713"/>
          <p14:tracePt t="57528" x="3000375" y="452438"/>
          <p14:tracePt t="57539" x="3157538" y="417513"/>
          <p14:tracePt t="57550" x="3219450" y="404813"/>
          <p14:tracePt t="57562" x="3411538" y="376238"/>
          <p14:tracePt t="57573" x="3651250" y="349250"/>
          <p14:tracePt t="57584" x="3903663" y="334963"/>
          <p14:tracePt t="57599" x="4418013" y="322263"/>
          <p14:tracePt t="57607" x="4581525" y="322263"/>
          <p14:tracePt t="57618" x="4651375" y="322263"/>
          <p14:tracePt t="57631" x="4732338" y="322263"/>
          <p14:tracePt t="57641" x="4918075" y="322263"/>
          <p14:tracePt t="57652" x="5172075" y="322263"/>
          <p14:tracePt t="57665" x="5451475" y="322263"/>
          <p14:tracePt t="57674" x="5548313" y="322263"/>
          <p14:tracePt t="57685" x="5842000" y="349250"/>
          <p14:tracePt t="57698" x="6219825" y="404813"/>
          <p14:tracePt t="57708" x="6602413" y="458788"/>
          <p14:tracePt t="57720" x="6980238" y="534988"/>
          <p14:tracePt t="57731" x="7370763" y="644525"/>
          <p14:tracePt t="57742" x="7794625" y="801688"/>
          <p14:tracePt t="57753" x="8226425" y="993775"/>
          <p14:tracePt t="57766" x="8685213" y="1192213"/>
          <p14:tracePt t="57775" x="9109075" y="1370013"/>
        </p14:tracePtLst>
      </p14:laserTraceLst>
    </p:ext>
  </p:extLst>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330</Words>
  <Application>Microsoft Office PowerPoint</Application>
  <PresentationFormat>화면 슬라이드 쇼(16:9)</PresentationFormat>
  <Paragraphs>9</Paragraphs>
  <Slides>10</Slides>
  <Notes>0</Notes>
  <HiddenSlides>0</HiddenSlides>
  <MMClips>10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10</vt:i4>
      </vt:variant>
    </vt:vector>
  </HeadingPairs>
  <TitlesOfParts>
    <vt:vector size="15" baseType="lpstr">
      <vt:lpstr>Roboto Light</vt:lpstr>
      <vt:lpstr>Roboto Black</vt:lpstr>
      <vt:lpstr>Bree Serif</vt:lpstr>
      <vt:lpstr>Arial</vt:lpstr>
      <vt:lpstr>WEB PROPOSAL</vt:lpstr>
      <vt:lpstr>8.1 LSTM으로 텍스트 생성하기  시퀀스 데이터를 어떻게 생각할까? 샘플링의 방법과 엔트로피 글자 수준의 LSTM 텍스트 생성 모델 구현  - 데이터 전처리  - 네트워크 구성  - 언어 모델 훈련과 샘플링  8.2 딥드림  케라스 딥드림 구현  </vt:lpstr>
      <vt:lpstr>시퀀스 데이터를 어떻게 생성할까?   이전 토큰을 입력으로 사용해서 시퀀스의 다음 토큰 예측   언어 모델은 이전 토큰들이 주어졌을 때 다음 토큰의 확률을 모델링할 수 있는 네트워크</vt:lpstr>
      <vt:lpstr>샘플링의 방법과 엔트로피  탐욕적 샘플링 -  가장 높은 확률을 가진 글자 선택 가능          -  반복적이고 예상 가능한 문자열을 생성  확률적 샘플링 -  무작위성을 주입한 샘플링                           -  엔트로피의 값에 의해 창의적인 정도 결정  낮은 엔트로피 : 예상 가능한(더 실제같은) 시퀀스 생성  높은 엔트로피 : 흥미롭고 창의적인 시퀀스 생성</vt:lpstr>
      <vt:lpstr>글자 수준의 LSTM 텍스트 생성 모델 구현  1. 데이터 전처리       소문자로 바꾸는 과정, 글자 시퀀스 백터화 과정</vt:lpstr>
      <vt:lpstr>2. 네트워크 구성     뉴런의 수는 128개이고, input_shape은 60, 고유한 문자의 수 활성화함수는 softmax 사용    원핫인코딩 하였기때문에 손실함수는  categorical_crossentropy  </vt:lpstr>
      <vt:lpstr>3. 언어 모델 훈련과 샘플링      낮은 온도 샘플링 : 반복적이고 예상되는 텍스트 생성 그러나 국부적인 구조, 실제있는 영어 단어들  높은 온도 샘플링 : 흥미롭고 창의적인 텍스트 생성 그렇지만 국부적인 구조가 무너지고 대부분 무작위문자열  여러 온도에서 텍스트를 생성해 볼 필요성 존재 학습된 구조와 무작위성의 균형 유지가 중요!</vt:lpstr>
      <vt:lpstr>8.2 딥드림   합성곱 신경망이 학습한 표현으로 예술적으로 이미지를 조작하는 기법  특정 필터가 아닌 전체 층의 활성화를 최대화  한꺼번에 많은 특성을 섞어 시각화  이미 존재하고있는 이미지를 사용  입력 이미지는 시각 품질의 향상을 위해 여러 다른 옥타브로 처리  </vt:lpstr>
      <vt:lpstr>케라스 딥드림 구현</vt:lpstr>
      <vt:lpstr>  경사상승법 과정</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dc:creator>김선진</dc:creator>
  <cp:lastModifiedBy>선진</cp:lastModifiedBy>
  <cp:revision>1</cp:revision>
  <dcterms:modified xsi:type="dcterms:W3CDTF">2021-01-14T01:35:48Z</dcterms:modified>
</cp:coreProperties>
</file>